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6"/>
  </p:notesMasterIdLst>
  <p:handoutMasterIdLst>
    <p:handoutMasterId r:id="rId27"/>
  </p:handoutMasterIdLst>
  <p:sldIdLst>
    <p:sldId id="256" r:id="rId2"/>
    <p:sldId id="310" r:id="rId3"/>
    <p:sldId id="272" r:id="rId4"/>
    <p:sldId id="312" r:id="rId5"/>
    <p:sldId id="332" r:id="rId6"/>
    <p:sldId id="313" r:id="rId7"/>
    <p:sldId id="314" r:id="rId8"/>
    <p:sldId id="319" r:id="rId9"/>
    <p:sldId id="315" r:id="rId10"/>
    <p:sldId id="316" r:id="rId11"/>
    <p:sldId id="320" r:id="rId12"/>
    <p:sldId id="317" r:id="rId13"/>
    <p:sldId id="318" r:id="rId14"/>
    <p:sldId id="321" r:id="rId15"/>
    <p:sldId id="322" r:id="rId16"/>
    <p:sldId id="323" r:id="rId17"/>
    <p:sldId id="324" r:id="rId18"/>
    <p:sldId id="325" r:id="rId19"/>
    <p:sldId id="326" r:id="rId20"/>
    <p:sldId id="327" r:id="rId21"/>
    <p:sldId id="328" r:id="rId22"/>
    <p:sldId id="333" r:id="rId23"/>
    <p:sldId id="329" r:id="rId24"/>
    <p:sldId id="331" r:id="rId25"/>
  </p:sldIdLst>
  <p:sldSz cx="9144000" cy="6858000" type="screen4x3"/>
  <p:notesSz cx="6858000" cy="9144000"/>
  <p:defaultTextStyle>
    <a:defPPr>
      <a:defRPr lang="zh-CN"/>
    </a:defPPr>
    <a:lvl1pPr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9pPr>
  </p:defaultTextStyle>
  <p:modifyVerifier cryptProviderType="rsaAES" cryptAlgorithmClass="hash" cryptAlgorithmType="typeAny" cryptAlgorithmSid="14" spinCount="100000" saltData="08nFwsG7lympIKpG5rLegA==" hashData="+5w5NpCamXpbHniasL8o8kBrXGObGD+0iBHUJV6Mv39eBDwSePK3rquZfFi57Lpcu7hjNldI08/HASQM79Hx1Q=="/>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FF3399"/>
    <a:srgbClr val="FF3300"/>
    <a:srgbClr val="000066"/>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16" autoAdjust="0"/>
    <p:restoredTop sz="94680" autoAdjust="0"/>
  </p:normalViewPr>
  <p:slideViewPr>
    <p:cSldViewPr>
      <p:cViewPr varScale="1">
        <p:scale>
          <a:sx n="83" d="100"/>
          <a:sy n="83" d="100"/>
        </p:scale>
        <p:origin x="1263" y="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0918E2FE-7D86-888B-CCF0-9E618046BAC3}"/>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7" name="Rectangle 3">
            <a:extLst>
              <a:ext uri="{FF2B5EF4-FFF2-40B4-BE49-F238E27FC236}">
                <a16:creationId xmlns:a16="http://schemas.microsoft.com/office/drawing/2014/main" id="{15985352-0708-1574-CE8D-23479A7EAB0F}"/>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8" name="Rectangle 4">
            <a:extLst>
              <a:ext uri="{FF2B5EF4-FFF2-40B4-BE49-F238E27FC236}">
                <a16:creationId xmlns:a16="http://schemas.microsoft.com/office/drawing/2014/main" id="{DDEFC81E-5794-27E9-9C94-8A3883514415}"/>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9" name="Rectangle 5">
            <a:extLst>
              <a:ext uri="{FF2B5EF4-FFF2-40B4-BE49-F238E27FC236}">
                <a16:creationId xmlns:a16="http://schemas.microsoft.com/office/drawing/2014/main" id="{A75F6877-730D-4538-7438-F64E99A86E33}"/>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fld id="{805B2A5E-3175-44B0-8015-9E703D7A9D5A}" type="slidenum">
              <a:rPr lang="en-US" altLang="zh-CN"/>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3A342ED6-BB07-FFF0-61FE-A6DE743725D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2643" name="Rectangle 3">
            <a:extLst>
              <a:ext uri="{FF2B5EF4-FFF2-40B4-BE49-F238E27FC236}">
                <a16:creationId xmlns:a16="http://schemas.microsoft.com/office/drawing/2014/main" id="{1A930D60-3084-6203-895F-484307122BC6}"/>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defRPr sz="1200" b="0">
                <a:latin typeface="Arial" panose="020B0604020202020204" pitchFamily="34" charset="0"/>
              </a:defRPr>
            </a:lvl1pPr>
          </a:lstStyle>
          <a:p>
            <a:pPr>
              <a:defRPr/>
            </a:pPr>
            <a:endParaRPr lang="en-US" altLang="zh-CN"/>
          </a:p>
        </p:txBody>
      </p:sp>
      <p:sp>
        <p:nvSpPr>
          <p:cNvPr id="3076" name="Rectangle 4">
            <a:extLst>
              <a:ext uri="{FF2B5EF4-FFF2-40B4-BE49-F238E27FC236}">
                <a16:creationId xmlns:a16="http://schemas.microsoft.com/office/drawing/2014/main" id="{5E8EF7A2-032C-C432-B5B0-0BA2877E5633}"/>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45" name="Rectangle 5">
            <a:extLst>
              <a:ext uri="{FF2B5EF4-FFF2-40B4-BE49-F238E27FC236}">
                <a16:creationId xmlns:a16="http://schemas.microsoft.com/office/drawing/2014/main" id="{9235AB59-C0A0-7407-E1EA-12DB7C244C10}"/>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12646" name="Rectangle 6">
            <a:extLst>
              <a:ext uri="{FF2B5EF4-FFF2-40B4-BE49-F238E27FC236}">
                <a16:creationId xmlns:a16="http://schemas.microsoft.com/office/drawing/2014/main" id="{4F2AE04E-32F9-89E3-DC55-5C39B8641DD7}"/>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2647" name="Rectangle 7">
            <a:extLst>
              <a:ext uri="{FF2B5EF4-FFF2-40B4-BE49-F238E27FC236}">
                <a16:creationId xmlns:a16="http://schemas.microsoft.com/office/drawing/2014/main" id="{7F0A0D0B-E92D-2C2E-1363-BFB9F4A3A292}"/>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fld id="{9848CD3C-FA42-49C9-88AD-47864A05E830}"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965BA4C1-AE35-F013-EB27-495F07A6E0C6}"/>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2757D736-5589-4494-8339-EE662A0663BF}" type="slidenum">
              <a:rPr lang="en-US" altLang="zh-CN" b="0">
                <a:latin typeface="Arial" panose="020B0604020202020204" pitchFamily="34" charset="0"/>
              </a:rPr>
              <a:pPr/>
              <a:t>1</a:t>
            </a:fld>
            <a:endParaRPr lang="en-US" altLang="zh-CN" b="0">
              <a:latin typeface="Arial" panose="020B0604020202020204" pitchFamily="34" charset="0"/>
            </a:endParaRPr>
          </a:p>
        </p:txBody>
      </p:sp>
      <p:sp>
        <p:nvSpPr>
          <p:cNvPr id="6147" name="Rectangle 2">
            <a:extLst>
              <a:ext uri="{FF2B5EF4-FFF2-40B4-BE49-F238E27FC236}">
                <a16:creationId xmlns:a16="http://schemas.microsoft.com/office/drawing/2014/main" id="{3419A4AB-C609-C8F8-AE7E-1805688C1047}"/>
              </a:ext>
            </a:extLst>
          </p:cNvPr>
          <p:cNvSpPr>
            <a:spLocks noRot="1" noChangeArrowheads="1" noTextEdit="1"/>
          </p:cNvSpPr>
          <p:nvPr>
            <p:ph type="sldImg"/>
          </p:nvPr>
        </p:nvSpPr>
        <p:spPr>
          <a:ln/>
        </p:spPr>
      </p:sp>
      <p:sp>
        <p:nvSpPr>
          <p:cNvPr id="6148" name="Rectangle 3">
            <a:extLst>
              <a:ext uri="{FF2B5EF4-FFF2-40B4-BE49-F238E27FC236}">
                <a16:creationId xmlns:a16="http://schemas.microsoft.com/office/drawing/2014/main" id="{BDCECC32-269A-2C9A-91BE-1F76561D57BA}"/>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53C1CDF-4BFC-0B54-3FFE-52545159E4C3}"/>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85A24915-0433-47D0-B24A-24AD0EB015DD}" type="slidenum">
              <a:rPr lang="en-US" altLang="zh-CN" b="0">
                <a:latin typeface="Arial" panose="020B0604020202020204" pitchFamily="34" charset="0"/>
              </a:rPr>
              <a:pPr/>
              <a:t>10</a:t>
            </a:fld>
            <a:endParaRPr lang="en-US" altLang="zh-CN" b="0">
              <a:latin typeface="Arial" panose="020B0604020202020204" pitchFamily="34" charset="0"/>
            </a:endParaRPr>
          </a:p>
        </p:txBody>
      </p:sp>
      <p:sp>
        <p:nvSpPr>
          <p:cNvPr id="24579" name="Rectangle 2">
            <a:extLst>
              <a:ext uri="{FF2B5EF4-FFF2-40B4-BE49-F238E27FC236}">
                <a16:creationId xmlns:a16="http://schemas.microsoft.com/office/drawing/2014/main" id="{CB4CB275-A9DA-775E-E0B7-A1C853212F00}"/>
              </a:ext>
            </a:extLst>
          </p:cNvPr>
          <p:cNvSpPr>
            <a:spLocks noRot="1" noChangeArrowheads="1" noTextEdit="1"/>
          </p:cNvSpPr>
          <p:nvPr>
            <p:ph type="sldImg"/>
          </p:nvPr>
        </p:nvSpPr>
        <p:spPr>
          <a:ln/>
        </p:spPr>
      </p:sp>
      <p:sp>
        <p:nvSpPr>
          <p:cNvPr id="24580" name="Rectangle 3">
            <a:extLst>
              <a:ext uri="{FF2B5EF4-FFF2-40B4-BE49-F238E27FC236}">
                <a16:creationId xmlns:a16="http://schemas.microsoft.com/office/drawing/2014/main" id="{2B011E8F-423C-AD6B-43D8-C0CAD863F71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FB96EEC0-2ACB-87E0-413A-016F74C8226F}"/>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1B744D33-EE0A-4C60-80E5-19EDE76D287C}" type="slidenum">
              <a:rPr lang="en-US" altLang="zh-CN" b="0">
                <a:latin typeface="Arial" panose="020B0604020202020204" pitchFamily="34" charset="0"/>
              </a:rPr>
              <a:pPr/>
              <a:t>11</a:t>
            </a:fld>
            <a:endParaRPr lang="en-US" altLang="zh-CN" b="0">
              <a:latin typeface="Arial" panose="020B0604020202020204" pitchFamily="34" charset="0"/>
            </a:endParaRPr>
          </a:p>
        </p:txBody>
      </p:sp>
      <p:sp>
        <p:nvSpPr>
          <p:cNvPr id="26627" name="Rectangle 2">
            <a:extLst>
              <a:ext uri="{FF2B5EF4-FFF2-40B4-BE49-F238E27FC236}">
                <a16:creationId xmlns:a16="http://schemas.microsoft.com/office/drawing/2014/main" id="{48CC8ECE-2F0F-2C84-C4A3-6F2C10E95613}"/>
              </a:ext>
            </a:extLst>
          </p:cNvPr>
          <p:cNvSpPr>
            <a:spLocks noRot="1" noChangeArrowheads="1" noTextEdit="1"/>
          </p:cNvSpPr>
          <p:nvPr>
            <p:ph type="sldImg"/>
          </p:nvPr>
        </p:nvSpPr>
        <p:spPr>
          <a:ln/>
        </p:spPr>
      </p:sp>
      <p:sp>
        <p:nvSpPr>
          <p:cNvPr id="26628" name="Rectangle 3">
            <a:extLst>
              <a:ext uri="{FF2B5EF4-FFF2-40B4-BE49-F238E27FC236}">
                <a16:creationId xmlns:a16="http://schemas.microsoft.com/office/drawing/2014/main" id="{F831C37C-F650-595A-AE3F-0ADA488FB3F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7161A34A-6DB6-D7C6-143E-6469EB88334B}"/>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7FF57821-D826-4EB1-9FE0-F71B24197BA8}" type="slidenum">
              <a:rPr lang="en-US" altLang="zh-CN" b="0">
                <a:latin typeface="Arial" panose="020B0604020202020204" pitchFamily="34" charset="0"/>
              </a:rPr>
              <a:pPr/>
              <a:t>12</a:t>
            </a:fld>
            <a:endParaRPr lang="en-US" altLang="zh-CN" b="0">
              <a:latin typeface="Arial" panose="020B0604020202020204" pitchFamily="34" charset="0"/>
            </a:endParaRPr>
          </a:p>
        </p:txBody>
      </p:sp>
      <p:sp>
        <p:nvSpPr>
          <p:cNvPr id="28675" name="Rectangle 2">
            <a:extLst>
              <a:ext uri="{FF2B5EF4-FFF2-40B4-BE49-F238E27FC236}">
                <a16:creationId xmlns:a16="http://schemas.microsoft.com/office/drawing/2014/main" id="{7B0CBB57-4F42-B2AB-16BA-3CEF0A7617C3}"/>
              </a:ext>
            </a:extLst>
          </p:cNvPr>
          <p:cNvSpPr>
            <a:spLocks noRot="1" noChangeArrowheads="1" noTextEdit="1"/>
          </p:cNvSpPr>
          <p:nvPr>
            <p:ph type="sldImg"/>
          </p:nvPr>
        </p:nvSpPr>
        <p:spPr>
          <a:ln/>
        </p:spPr>
      </p:sp>
      <p:sp>
        <p:nvSpPr>
          <p:cNvPr id="28676" name="Rectangle 3">
            <a:extLst>
              <a:ext uri="{FF2B5EF4-FFF2-40B4-BE49-F238E27FC236}">
                <a16:creationId xmlns:a16="http://schemas.microsoft.com/office/drawing/2014/main" id="{4FAC69AA-F8A8-9662-FF1F-06515D7D6893}"/>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D5D79858-9A30-8E69-6089-1A16552B583A}"/>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B611EFA6-F7BC-43A3-A784-FAC316D02FF0}" type="slidenum">
              <a:rPr lang="en-US" altLang="zh-CN" b="0">
                <a:latin typeface="Arial" panose="020B0604020202020204" pitchFamily="34" charset="0"/>
              </a:rPr>
              <a:pPr/>
              <a:t>13</a:t>
            </a:fld>
            <a:endParaRPr lang="en-US" altLang="zh-CN" b="0">
              <a:latin typeface="Arial" panose="020B0604020202020204" pitchFamily="34" charset="0"/>
            </a:endParaRPr>
          </a:p>
        </p:txBody>
      </p:sp>
      <p:sp>
        <p:nvSpPr>
          <p:cNvPr id="30723" name="Rectangle 2">
            <a:extLst>
              <a:ext uri="{FF2B5EF4-FFF2-40B4-BE49-F238E27FC236}">
                <a16:creationId xmlns:a16="http://schemas.microsoft.com/office/drawing/2014/main" id="{4934B249-8F4B-B33F-2419-63DDB18D26B3}"/>
              </a:ext>
            </a:extLst>
          </p:cNvPr>
          <p:cNvSpPr>
            <a:spLocks noRot="1" noChangeArrowheads="1" noTextEdit="1"/>
          </p:cNvSpPr>
          <p:nvPr>
            <p:ph type="sldImg"/>
          </p:nvPr>
        </p:nvSpPr>
        <p:spPr>
          <a:ln/>
        </p:spPr>
      </p:sp>
      <p:sp>
        <p:nvSpPr>
          <p:cNvPr id="30724" name="Rectangle 3">
            <a:extLst>
              <a:ext uri="{FF2B5EF4-FFF2-40B4-BE49-F238E27FC236}">
                <a16:creationId xmlns:a16="http://schemas.microsoft.com/office/drawing/2014/main" id="{B21BE13B-B46D-9081-D6C7-D371D5B1602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78749FB1-B137-BC20-4CCE-10A06973BF13}"/>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7928DB13-38C5-46D6-8CCE-798B410ECCD7}" type="slidenum">
              <a:rPr lang="en-US" altLang="zh-CN" b="0">
                <a:latin typeface="Arial" panose="020B0604020202020204" pitchFamily="34" charset="0"/>
              </a:rPr>
              <a:pPr/>
              <a:t>14</a:t>
            </a:fld>
            <a:endParaRPr lang="en-US" altLang="zh-CN" b="0">
              <a:latin typeface="Arial" panose="020B0604020202020204" pitchFamily="34" charset="0"/>
            </a:endParaRPr>
          </a:p>
        </p:txBody>
      </p:sp>
      <p:sp>
        <p:nvSpPr>
          <p:cNvPr id="32771" name="Rectangle 2">
            <a:extLst>
              <a:ext uri="{FF2B5EF4-FFF2-40B4-BE49-F238E27FC236}">
                <a16:creationId xmlns:a16="http://schemas.microsoft.com/office/drawing/2014/main" id="{C3AD056A-55DD-D5DA-9366-60BB2D9E7D25}"/>
              </a:ext>
            </a:extLst>
          </p:cNvPr>
          <p:cNvSpPr>
            <a:spLocks noRot="1" noChangeArrowheads="1" noTextEdit="1"/>
          </p:cNvSpPr>
          <p:nvPr>
            <p:ph type="sldImg"/>
          </p:nvPr>
        </p:nvSpPr>
        <p:spPr>
          <a:ln/>
        </p:spPr>
      </p:sp>
      <p:sp>
        <p:nvSpPr>
          <p:cNvPr id="32772" name="Rectangle 3">
            <a:extLst>
              <a:ext uri="{FF2B5EF4-FFF2-40B4-BE49-F238E27FC236}">
                <a16:creationId xmlns:a16="http://schemas.microsoft.com/office/drawing/2014/main" id="{37C5BEBF-0615-B02D-56F9-8E5B439C9DFE}"/>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88D75E8F-01BA-3685-6DD9-77C286B31C86}"/>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0053F956-2524-4354-B187-A5B1429A24A3}" type="slidenum">
              <a:rPr lang="en-US" altLang="zh-CN" b="0">
                <a:latin typeface="Arial" panose="020B0604020202020204" pitchFamily="34" charset="0"/>
              </a:rPr>
              <a:pPr/>
              <a:t>15</a:t>
            </a:fld>
            <a:endParaRPr lang="en-US" altLang="zh-CN" b="0">
              <a:latin typeface="Arial" panose="020B0604020202020204" pitchFamily="34" charset="0"/>
            </a:endParaRPr>
          </a:p>
        </p:txBody>
      </p:sp>
      <p:sp>
        <p:nvSpPr>
          <p:cNvPr id="34819" name="Rectangle 2">
            <a:extLst>
              <a:ext uri="{FF2B5EF4-FFF2-40B4-BE49-F238E27FC236}">
                <a16:creationId xmlns:a16="http://schemas.microsoft.com/office/drawing/2014/main" id="{0CD322B4-CD08-E4A1-9B39-408100B40072}"/>
              </a:ext>
            </a:extLst>
          </p:cNvPr>
          <p:cNvSpPr>
            <a:spLocks noRot="1" noChangeArrowheads="1" noTextEdit="1"/>
          </p:cNvSpPr>
          <p:nvPr>
            <p:ph type="sldImg"/>
          </p:nvPr>
        </p:nvSpPr>
        <p:spPr>
          <a:ln/>
        </p:spPr>
      </p:sp>
      <p:sp>
        <p:nvSpPr>
          <p:cNvPr id="34820" name="Rectangle 3">
            <a:extLst>
              <a:ext uri="{FF2B5EF4-FFF2-40B4-BE49-F238E27FC236}">
                <a16:creationId xmlns:a16="http://schemas.microsoft.com/office/drawing/2014/main" id="{D91391A2-515E-06EF-AA10-9333397BF3F3}"/>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C9E199D2-F01A-E6F4-D9D6-397C8436BB8E}"/>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38CADE78-1BDA-4CC9-979C-215422D3FE5F}" type="slidenum">
              <a:rPr lang="en-US" altLang="zh-CN" b="0">
                <a:latin typeface="Arial" panose="020B0604020202020204" pitchFamily="34" charset="0"/>
              </a:rPr>
              <a:pPr/>
              <a:t>16</a:t>
            </a:fld>
            <a:endParaRPr lang="en-US" altLang="zh-CN" b="0">
              <a:latin typeface="Arial" panose="020B0604020202020204" pitchFamily="34" charset="0"/>
            </a:endParaRPr>
          </a:p>
        </p:txBody>
      </p:sp>
      <p:sp>
        <p:nvSpPr>
          <p:cNvPr id="36867" name="Rectangle 2">
            <a:extLst>
              <a:ext uri="{FF2B5EF4-FFF2-40B4-BE49-F238E27FC236}">
                <a16:creationId xmlns:a16="http://schemas.microsoft.com/office/drawing/2014/main" id="{D3FFE6C1-6D3E-145E-EB7B-A30AE9D3C43F}"/>
              </a:ext>
            </a:extLst>
          </p:cNvPr>
          <p:cNvSpPr>
            <a:spLocks noRot="1" noChangeArrowheads="1" noTextEdit="1"/>
          </p:cNvSpPr>
          <p:nvPr>
            <p:ph type="sldImg"/>
          </p:nvPr>
        </p:nvSpPr>
        <p:spPr>
          <a:ln/>
        </p:spPr>
      </p:sp>
      <p:sp>
        <p:nvSpPr>
          <p:cNvPr id="36868" name="Rectangle 3">
            <a:extLst>
              <a:ext uri="{FF2B5EF4-FFF2-40B4-BE49-F238E27FC236}">
                <a16:creationId xmlns:a16="http://schemas.microsoft.com/office/drawing/2014/main" id="{132C3EF6-D688-D8BE-A81D-02288E183B3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7EF4B6A5-D6D1-CB14-F2A9-AA6B02AE28C0}"/>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96429DEB-6881-4354-A842-471CDD3E6BF7}" type="slidenum">
              <a:rPr lang="en-US" altLang="zh-CN" b="0">
                <a:latin typeface="Arial" panose="020B0604020202020204" pitchFamily="34" charset="0"/>
              </a:rPr>
              <a:pPr/>
              <a:t>17</a:t>
            </a:fld>
            <a:endParaRPr lang="en-US" altLang="zh-CN" b="0">
              <a:latin typeface="Arial" panose="020B0604020202020204" pitchFamily="34" charset="0"/>
            </a:endParaRPr>
          </a:p>
        </p:txBody>
      </p:sp>
      <p:sp>
        <p:nvSpPr>
          <p:cNvPr id="38915" name="Rectangle 2">
            <a:extLst>
              <a:ext uri="{FF2B5EF4-FFF2-40B4-BE49-F238E27FC236}">
                <a16:creationId xmlns:a16="http://schemas.microsoft.com/office/drawing/2014/main" id="{935298E9-2138-846F-473A-10393E47270D}"/>
              </a:ext>
            </a:extLst>
          </p:cNvPr>
          <p:cNvSpPr>
            <a:spLocks noRot="1" noChangeArrowheads="1" noTextEdit="1"/>
          </p:cNvSpPr>
          <p:nvPr>
            <p:ph type="sldImg"/>
          </p:nvPr>
        </p:nvSpPr>
        <p:spPr>
          <a:ln/>
        </p:spPr>
      </p:sp>
      <p:sp>
        <p:nvSpPr>
          <p:cNvPr id="38916" name="Rectangle 3">
            <a:extLst>
              <a:ext uri="{FF2B5EF4-FFF2-40B4-BE49-F238E27FC236}">
                <a16:creationId xmlns:a16="http://schemas.microsoft.com/office/drawing/2014/main" id="{78F4B946-E0CF-C636-7A5C-8F2E682DC9A9}"/>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3CFFD88E-7850-D980-6799-CFE6D63238B4}"/>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A1390DD2-D88F-446E-BBB7-69F2DC4B2AE8}" type="slidenum">
              <a:rPr lang="en-US" altLang="zh-CN" b="0">
                <a:latin typeface="Arial" panose="020B0604020202020204" pitchFamily="34" charset="0"/>
              </a:rPr>
              <a:pPr/>
              <a:t>18</a:t>
            </a:fld>
            <a:endParaRPr lang="en-US" altLang="zh-CN" b="0">
              <a:latin typeface="Arial" panose="020B0604020202020204" pitchFamily="34" charset="0"/>
            </a:endParaRPr>
          </a:p>
        </p:txBody>
      </p:sp>
      <p:sp>
        <p:nvSpPr>
          <p:cNvPr id="40963" name="Rectangle 2">
            <a:extLst>
              <a:ext uri="{FF2B5EF4-FFF2-40B4-BE49-F238E27FC236}">
                <a16:creationId xmlns:a16="http://schemas.microsoft.com/office/drawing/2014/main" id="{B2387E9A-468D-DAE4-D39A-FA262E2CFA40}"/>
              </a:ext>
            </a:extLst>
          </p:cNvPr>
          <p:cNvSpPr>
            <a:spLocks noRot="1" noChangeArrowheads="1" noTextEdit="1"/>
          </p:cNvSpPr>
          <p:nvPr>
            <p:ph type="sldImg"/>
          </p:nvPr>
        </p:nvSpPr>
        <p:spPr>
          <a:ln/>
        </p:spPr>
      </p:sp>
      <p:sp>
        <p:nvSpPr>
          <p:cNvPr id="40964" name="Rectangle 3">
            <a:extLst>
              <a:ext uri="{FF2B5EF4-FFF2-40B4-BE49-F238E27FC236}">
                <a16:creationId xmlns:a16="http://schemas.microsoft.com/office/drawing/2014/main" id="{A714BB82-E083-7F1F-A70F-F401C3E1A8E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9D9793B0-1F7F-CC99-82F7-826DD1E38738}"/>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FACBBEE5-DE74-4B85-AF2D-FF6B71EC2FA0}" type="slidenum">
              <a:rPr lang="en-US" altLang="zh-CN" b="0">
                <a:latin typeface="Arial" panose="020B0604020202020204" pitchFamily="34" charset="0"/>
              </a:rPr>
              <a:pPr/>
              <a:t>19</a:t>
            </a:fld>
            <a:endParaRPr lang="en-US" altLang="zh-CN" b="0">
              <a:latin typeface="Arial" panose="020B0604020202020204" pitchFamily="34" charset="0"/>
            </a:endParaRPr>
          </a:p>
        </p:txBody>
      </p:sp>
      <p:sp>
        <p:nvSpPr>
          <p:cNvPr id="43011" name="Rectangle 2">
            <a:extLst>
              <a:ext uri="{FF2B5EF4-FFF2-40B4-BE49-F238E27FC236}">
                <a16:creationId xmlns:a16="http://schemas.microsoft.com/office/drawing/2014/main" id="{CEFF0F70-663D-8770-7118-A053E48F4493}"/>
              </a:ext>
            </a:extLst>
          </p:cNvPr>
          <p:cNvSpPr>
            <a:spLocks noRot="1" noChangeArrowheads="1" noTextEdit="1"/>
          </p:cNvSpPr>
          <p:nvPr>
            <p:ph type="sldImg"/>
          </p:nvPr>
        </p:nvSpPr>
        <p:spPr>
          <a:ln/>
        </p:spPr>
      </p:sp>
      <p:sp>
        <p:nvSpPr>
          <p:cNvPr id="43012" name="Rectangle 3">
            <a:extLst>
              <a:ext uri="{FF2B5EF4-FFF2-40B4-BE49-F238E27FC236}">
                <a16:creationId xmlns:a16="http://schemas.microsoft.com/office/drawing/2014/main" id="{9D3457FB-F8B1-B779-6418-974B0D792145}"/>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B7959BDD-47D9-289D-203E-7856E96A76A0}"/>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2789B57F-55B3-473B-B29B-2A3875249F59}" type="slidenum">
              <a:rPr lang="en-US" altLang="zh-CN" b="0">
                <a:latin typeface="Arial" panose="020B0604020202020204" pitchFamily="34" charset="0"/>
              </a:rPr>
              <a:pPr/>
              <a:t>2</a:t>
            </a:fld>
            <a:endParaRPr lang="en-US" altLang="zh-CN" b="0">
              <a:latin typeface="Arial" panose="020B0604020202020204" pitchFamily="34" charset="0"/>
            </a:endParaRPr>
          </a:p>
        </p:txBody>
      </p:sp>
      <p:sp>
        <p:nvSpPr>
          <p:cNvPr id="8195" name="Rectangle 2">
            <a:extLst>
              <a:ext uri="{FF2B5EF4-FFF2-40B4-BE49-F238E27FC236}">
                <a16:creationId xmlns:a16="http://schemas.microsoft.com/office/drawing/2014/main" id="{C6E7B5AE-C2DF-F789-6CA8-6A137D906488}"/>
              </a:ext>
            </a:extLst>
          </p:cNvPr>
          <p:cNvSpPr>
            <a:spLocks noRot="1" noChangeArrowheads="1" noTextEdit="1"/>
          </p:cNvSpPr>
          <p:nvPr>
            <p:ph type="sldImg"/>
          </p:nvPr>
        </p:nvSpPr>
        <p:spPr>
          <a:ln/>
        </p:spPr>
      </p:sp>
      <p:sp>
        <p:nvSpPr>
          <p:cNvPr id="8196" name="Rectangle 3">
            <a:extLst>
              <a:ext uri="{FF2B5EF4-FFF2-40B4-BE49-F238E27FC236}">
                <a16:creationId xmlns:a16="http://schemas.microsoft.com/office/drawing/2014/main" id="{067C3CAE-F502-80F5-C410-704F07385E7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8E72EA09-1912-E12A-C598-A83AE8C26402}"/>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74ED3068-9A29-40EE-8B73-238A2E20BAE6}" type="slidenum">
              <a:rPr lang="en-US" altLang="zh-CN" b="0">
                <a:latin typeface="Arial" panose="020B0604020202020204" pitchFamily="34" charset="0"/>
              </a:rPr>
              <a:pPr/>
              <a:t>20</a:t>
            </a:fld>
            <a:endParaRPr lang="en-US" altLang="zh-CN" b="0">
              <a:latin typeface="Arial" panose="020B0604020202020204" pitchFamily="34" charset="0"/>
            </a:endParaRPr>
          </a:p>
        </p:txBody>
      </p:sp>
      <p:sp>
        <p:nvSpPr>
          <p:cNvPr id="45059" name="Rectangle 2">
            <a:extLst>
              <a:ext uri="{FF2B5EF4-FFF2-40B4-BE49-F238E27FC236}">
                <a16:creationId xmlns:a16="http://schemas.microsoft.com/office/drawing/2014/main" id="{BEFE4036-878B-F37E-B945-D04E92B4C9FA}"/>
              </a:ext>
            </a:extLst>
          </p:cNvPr>
          <p:cNvSpPr>
            <a:spLocks noRot="1" noChangeArrowheads="1" noTextEdit="1"/>
          </p:cNvSpPr>
          <p:nvPr>
            <p:ph type="sldImg"/>
          </p:nvPr>
        </p:nvSpPr>
        <p:spPr>
          <a:ln/>
        </p:spPr>
      </p:sp>
      <p:sp>
        <p:nvSpPr>
          <p:cNvPr id="45060" name="Rectangle 3">
            <a:extLst>
              <a:ext uri="{FF2B5EF4-FFF2-40B4-BE49-F238E27FC236}">
                <a16:creationId xmlns:a16="http://schemas.microsoft.com/office/drawing/2014/main" id="{5C150BCB-69AB-3C76-6CBC-2999621A4599}"/>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7CE68039-B736-3FDB-AEBB-7782E37F8F8C}"/>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E1CC5747-BCAB-46B5-B58E-5E0B4DD7A22A}" type="slidenum">
              <a:rPr lang="en-US" altLang="zh-CN" b="0">
                <a:latin typeface="Arial" panose="020B0604020202020204" pitchFamily="34" charset="0"/>
              </a:rPr>
              <a:pPr/>
              <a:t>21</a:t>
            </a:fld>
            <a:endParaRPr lang="en-US" altLang="zh-CN" b="0">
              <a:latin typeface="Arial" panose="020B0604020202020204" pitchFamily="34" charset="0"/>
            </a:endParaRPr>
          </a:p>
        </p:txBody>
      </p:sp>
      <p:sp>
        <p:nvSpPr>
          <p:cNvPr id="47107" name="Rectangle 2">
            <a:extLst>
              <a:ext uri="{FF2B5EF4-FFF2-40B4-BE49-F238E27FC236}">
                <a16:creationId xmlns:a16="http://schemas.microsoft.com/office/drawing/2014/main" id="{59A76143-AFB6-CF50-8A61-3B170B6E1972}"/>
              </a:ext>
            </a:extLst>
          </p:cNvPr>
          <p:cNvSpPr>
            <a:spLocks noRot="1" noChangeArrowheads="1" noTextEdit="1"/>
          </p:cNvSpPr>
          <p:nvPr>
            <p:ph type="sldImg"/>
          </p:nvPr>
        </p:nvSpPr>
        <p:spPr>
          <a:ln/>
        </p:spPr>
      </p:sp>
      <p:sp>
        <p:nvSpPr>
          <p:cNvPr id="47108" name="Rectangle 3">
            <a:extLst>
              <a:ext uri="{FF2B5EF4-FFF2-40B4-BE49-F238E27FC236}">
                <a16:creationId xmlns:a16="http://schemas.microsoft.com/office/drawing/2014/main" id="{6D42F20E-EC89-2B12-5297-D69D5147FB31}"/>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8991D445-5A94-4CFC-094F-BB7C88166914}"/>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F80FFECF-8609-4A82-9B74-2C6F891787E2}" type="slidenum">
              <a:rPr lang="en-US" altLang="zh-CN" b="0">
                <a:latin typeface="Arial" panose="020B0604020202020204" pitchFamily="34" charset="0"/>
              </a:rPr>
              <a:pPr/>
              <a:t>22</a:t>
            </a:fld>
            <a:endParaRPr lang="en-US" altLang="zh-CN" b="0">
              <a:latin typeface="Arial" panose="020B0604020202020204" pitchFamily="34" charset="0"/>
            </a:endParaRPr>
          </a:p>
        </p:txBody>
      </p:sp>
      <p:sp>
        <p:nvSpPr>
          <p:cNvPr id="49155" name="Rectangle 2">
            <a:extLst>
              <a:ext uri="{FF2B5EF4-FFF2-40B4-BE49-F238E27FC236}">
                <a16:creationId xmlns:a16="http://schemas.microsoft.com/office/drawing/2014/main" id="{F35A66CE-F84B-0B4C-7059-7A50D6D542D8}"/>
              </a:ext>
            </a:extLst>
          </p:cNvPr>
          <p:cNvSpPr>
            <a:spLocks noRot="1" noChangeArrowheads="1" noTextEdit="1"/>
          </p:cNvSpPr>
          <p:nvPr>
            <p:ph type="sldImg"/>
          </p:nvPr>
        </p:nvSpPr>
        <p:spPr>
          <a:ln/>
        </p:spPr>
      </p:sp>
      <p:sp>
        <p:nvSpPr>
          <p:cNvPr id="49156" name="Rectangle 3">
            <a:extLst>
              <a:ext uri="{FF2B5EF4-FFF2-40B4-BE49-F238E27FC236}">
                <a16:creationId xmlns:a16="http://schemas.microsoft.com/office/drawing/2014/main" id="{552B116F-396B-7273-9D68-363A945E46C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27B41800-2D9D-C890-36BB-FC6D9E93F24E}"/>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36029894-627A-428E-B7AA-A2FC96252700}" type="slidenum">
              <a:rPr lang="en-US" altLang="zh-CN" b="0">
                <a:latin typeface="Arial" panose="020B0604020202020204" pitchFamily="34" charset="0"/>
              </a:rPr>
              <a:pPr/>
              <a:t>23</a:t>
            </a:fld>
            <a:endParaRPr lang="en-US" altLang="zh-CN" b="0">
              <a:latin typeface="Arial" panose="020B0604020202020204" pitchFamily="34" charset="0"/>
            </a:endParaRPr>
          </a:p>
        </p:txBody>
      </p:sp>
      <p:sp>
        <p:nvSpPr>
          <p:cNvPr id="51203" name="Rectangle 2">
            <a:extLst>
              <a:ext uri="{FF2B5EF4-FFF2-40B4-BE49-F238E27FC236}">
                <a16:creationId xmlns:a16="http://schemas.microsoft.com/office/drawing/2014/main" id="{AFF6A774-E30D-CE8C-D14D-59F2539CC247}"/>
              </a:ext>
            </a:extLst>
          </p:cNvPr>
          <p:cNvSpPr>
            <a:spLocks noRot="1" noChangeArrowheads="1" noTextEdit="1"/>
          </p:cNvSpPr>
          <p:nvPr>
            <p:ph type="sldImg"/>
          </p:nvPr>
        </p:nvSpPr>
        <p:spPr>
          <a:ln/>
        </p:spPr>
      </p:sp>
      <p:sp>
        <p:nvSpPr>
          <p:cNvPr id="51204" name="Rectangle 3">
            <a:extLst>
              <a:ext uri="{FF2B5EF4-FFF2-40B4-BE49-F238E27FC236}">
                <a16:creationId xmlns:a16="http://schemas.microsoft.com/office/drawing/2014/main" id="{7EC3392D-C39F-ED25-178A-CF1EDBD0136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7AB80464-7F47-BEF4-E4A8-83FB21B59224}"/>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F1E59007-C670-4D34-B9F0-897B64EC7736}" type="slidenum">
              <a:rPr lang="en-US" altLang="zh-CN" b="0">
                <a:latin typeface="Arial" panose="020B0604020202020204" pitchFamily="34" charset="0"/>
              </a:rPr>
              <a:pPr/>
              <a:t>24</a:t>
            </a:fld>
            <a:endParaRPr lang="en-US" altLang="zh-CN" b="0">
              <a:latin typeface="Arial" panose="020B0604020202020204" pitchFamily="34" charset="0"/>
            </a:endParaRPr>
          </a:p>
        </p:txBody>
      </p:sp>
      <p:sp>
        <p:nvSpPr>
          <p:cNvPr id="53251" name="Rectangle 2">
            <a:extLst>
              <a:ext uri="{FF2B5EF4-FFF2-40B4-BE49-F238E27FC236}">
                <a16:creationId xmlns:a16="http://schemas.microsoft.com/office/drawing/2014/main" id="{2EFA71A5-2150-D6CF-7D5E-F35BB9340694}"/>
              </a:ext>
            </a:extLst>
          </p:cNvPr>
          <p:cNvSpPr>
            <a:spLocks noRot="1" noChangeArrowheads="1" noTextEdit="1"/>
          </p:cNvSpPr>
          <p:nvPr>
            <p:ph type="sldImg"/>
          </p:nvPr>
        </p:nvSpPr>
        <p:spPr>
          <a:ln/>
        </p:spPr>
      </p:sp>
      <p:sp>
        <p:nvSpPr>
          <p:cNvPr id="53252" name="Rectangle 3">
            <a:extLst>
              <a:ext uri="{FF2B5EF4-FFF2-40B4-BE49-F238E27FC236}">
                <a16:creationId xmlns:a16="http://schemas.microsoft.com/office/drawing/2014/main" id="{21D4C14E-711F-A15D-970B-263ECFDC6607}"/>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9867BE0B-4E31-DDB8-4EFC-88B3A65A3A40}"/>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B05980B1-7310-45C4-AB17-BFA8D5514322}" type="slidenum">
              <a:rPr lang="en-US" altLang="zh-CN" b="0">
                <a:latin typeface="Arial" panose="020B0604020202020204" pitchFamily="34" charset="0"/>
              </a:rPr>
              <a:pPr/>
              <a:t>3</a:t>
            </a:fld>
            <a:endParaRPr lang="en-US" altLang="zh-CN" b="0">
              <a:latin typeface="Arial" panose="020B0604020202020204" pitchFamily="34" charset="0"/>
            </a:endParaRPr>
          </a:p>
        </p:txBody>
      </p:sp>
      <p:sp>
        <p:nvSpPr>
          <p:cNvPr id="10243" name="Rectangle 2">
            <a:extLst>
              <a:ext uri="{FF2B5EF4-FFF2-40B4-BE49-F238E27FC236}">
                <a16:creationId xmlns:a16="http://schemas.microsoft.com/office/drawing/2014/main" id="{07999C85-BABC-52ED-A498-76BFDFA0FDC5}"/>
              </a:ext>
            </a:extLst>
          </p:cNvPr>
          <p:cNvSpPr>
            <a:spLocks noRot="1" noChangeArrowheads="1" noTextEdit="1"/>
          </p:cNvSpPr>
          <p:nvPr>
            <p:ph type="sldImg"/>
          </p:nvPr>
        </p:nvSpPr>
        <p:spPr>
          <a:ln/>
        </p:spPr>
      </p:sp>
      <p:sp>
        <p:nvSpPr>
          <p:cNvPr id="10244" name="Rectangle 3">
            <a:extLst>
              <a:ext uri="{FF2B5EF4-FFF2-40B4-BE49-F238E27FC236}">
                <a16:creationId xmlns:a16="http://schemas.microsoft.com/office/drawing/2014/main" id="{9F854904-29B8-CD21-E9F5-5F96022BD4D4}"/>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CC2C3C1E-5F66-67B6-A434-9AEAC2F704FE}"/>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9D8BAB29-F8BE-4FDB-988F-96C9E028D520}" type="slidenum">
              <a:rPr lang="en-US" altLang="zh-CN" b="0">
                <a:latin typeface="Arial" panose="020B0604020202020204" pitchFamily="34" charset="0"/>
              </a:rPr>
              <a:pPr/>
              <a:t>4</a:t>
            </a:fld>
            <a:endParaRPr lang="en-US" altLang="zh-CN" b="0">
              <a:latin typeface="Arial" panose="020B0604020202020204" pitchFamily="34" charset="0"/>
            </a:endParaRPr>
          </a:p>
        </p:txBody>
      </p:sp>
      <p:sp>
        <p:nvSpPr>
          <p:cNvPr id="12291" name="Rectangle 2">
            <a:extLst>
              <a:ext uri="{FF2B5EF4-FFF2-40B4-BE49-F238E27FC236}">
                <a16:creationId xmlns:a16="http://schemas.microsoft.com/office/drawing/2014/main" id="{9746D29F-0F48-82B1-59E4-1D09390AFA18}"/>
              </a:ext>
            </a:extLst>
          </p:cNvPr>
          <p:cNvSpPr>
            <a:spLocks noRot="1" noChangeArrowheads="1" noTextEdit="1"/>
          </p:cNvSpPr>
          <p:nvPr>
            <p:ph type="sldImg"/>
          </p:nvPr>
        </p:nvSpPr>
        <p:spPr>
          <a:ln/>
        </p:spPr>
      </p:sp>
      <p:sp>
        <p:nvSpPr>
          <p:cNvPr id="12292" name="Rectangle 3">
            <a:extLst>
              <a:ext uri="{FF2B5EF4-FFF2-40B4-BE49-F238E27FC236}">
                <a16:creationId xmlns:a16="http://schemas.microsoft.com/office/drawing/2014/main" id="{0419392A-E4FE-CB39-B1DB-893C23C88F03}"/>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2102C1B5-BAC2-8497-3A57-999CA3B0B80B}"/>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CF080A9D-C5D6-4CD0-AD39-5650F6B77559}" type="slidenum">
              <a:rPr lang="en-US" altLang="zh-CN" b="0">
                <a:latin typeface="Arial" panose="020B0604020202020204" pitchFamily="34" charset="0"/>
              </a:rPr>
              <a:pPr/>
              <a:t>5</a:t>
            </a:fld>
            <a:endParaRPr lang="en-US" altLang="zh-CN" b="0">
              <a:latin typeface="Arial" panose="020B0604020202020204" pitchFamily="34" charset="0"/>
            </a:endParaRPr>
          </a:p>
        </p:txBody>
      </p:sp>
      <p:sp>
        <p:nvSpPr>
          <p:cNvPr id="14339" name="Rectangle 2">
            <a:extLst>
              <a:ext uri="{FF2B5EF4-FFF2-40B4-BE49-F238E27FC236}">
                <a16:creationId xmlns:a16="http://schemas.microsoft.com/office/drawing/2014/main" id="{862D2A7A-1DA2-2771-AF42-DBC7E135993C}"/>
              </a:ext>
            </a:extLst>
          </p:cNvPr>
          <p:cNvSpPr>
            <a:spLocks noRot="1" noChangeArrowheads="1" noTextEdit="1"/>
          </p:cNvSpPr>
          <p:nvPr>
            <p:ph type="sldImg"/>
          </p:nvPr>
        </p:nvSpPr>
        <p:spPr>
          <a:ln/>
        </p:spPr>
      </p:sp>
      <p:sp>
        <p:nvSpPr>
          <p:cNvPr id="14340" name="Rectangle 3">
            <a:extLst>
              <a:ext uri="{FF2B5EF4-FFF2-40B4-BE49-F238E27FC236}">
                <a16:creationId xmlns:a16="http://schemas.microsoft.com/office/drawing/2014/main" id="{27ED1354-56A4-FF67-3492-2C2556125F64}"/>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4E27CEFA-EE87-2913-ADD8-795600BA3CA1}"/>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B85B2B26-B28C-4834-A7E9-F95F993270D1}" type="slidenum">
              <a:rPr lang="en-US" altLang="zh-CN" b="0">
                <a:latin typeface="Arial" panose="020B0604020202020204" pitchFamily="34" charset="0"/>
              </a:rPr>
              <a:pPr/>
              <a:t>6</a:t>
            </a:fld>
            <a:endParaRPr lang="en-US" altLang="zh-CN" b="0">
              <a:latin typeface="Arial" panose="020B0604020202020204" pitchFamily="34" charset="0"/>
            </a:endParaRPr>
          </a:p>
        </p:txBody>
      </p:sp>
      <p:sp>
        <p:nvSpPr>
          <p:cNvPr id="16387" name="Rectangle 2">
            <a:extLst>
              <a:ext uri="{FF2B5EF4-FFF2-40B4-BE49-F238E27FC236}">
                <a16:creationId xmlns:a16="http://schemas.microsoft.com/office/drawing/2014/main" id="{BB85DBE2-1BEF-3CFA-414B-DB396E398FC9}"/>
              </a:ext>
            </a:extLst>
          </p:cNvPr>
          <p:cNvSpPr>
            <a:spLocks noRot="1" noChangeArrowheads="1" noTextEdit="1"/>
          </p:cNvSpPr>
          <p:nvPr>
            <p:ph type="sldImg"/>
          </p:nvPr>
        </p:nvSpPr>
        <p:spPr>
          <a:ln/>
        </p:spPr>
      </p:sp>
      <p:sp>
        <p:nvSpPr>
          <p:cNvPr id="16388" name="Rectangle 3">
            <a:extLst>
              <a:ext uri="{FF2B5EF4-FFF2-40B4-BE49-F238E27FC236}">
                <a16:creationId xmlns:a16="http://schemas.microsoft.com/office/drawing/2014/main" id="{694E80BF-9E1F-64CF-A8FA-881FF7BF6CC9}"/>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3B1E885-22A8-803C-4E25-6520B63BD90C}"/>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E7B43A35-CE2A-41DC-B471-3C721ADCC710}" type="slidenum">
              <a:rPr lang="en-US" altLang="zh-CN" b="0">
                <a:latin typeface="Arial" panose="020B0604020202020204" pitchFamily="34" charset="0"/>
              </a:rPr>
              <a:pPr/>
              <a:t>7</a:t>
            </a:fld>
            <a:endParaRPr lang="en-US" altLang="zh-CN" b="0">
              <a:latin typeface="Arial" panose="020B0604020202020204" pitchFamily="34" charset="0"/>
            </a:endParaRPr>
          </a:p>
        </p:txBody>
      </p:sp>
      <p:sp>
        <p:nvSpPr>
          <p:cNvPr id="18435" name="Rectangle 2">
            <a:extLst>
              <a:ext uri="{FF2B5EF4-FFF2-40B4-BE49-F238E27FC236}">
                <a16:creationId xmlns:a16="http://schemas.microsoft.com/office/drawing/2014/main" id="{AD18C7FD-AE10-6AE4-1904-8B4575ECD651}"/>
              </a:ext>
            </a:extLst>
          </p:cNvPr>
          <p:cNvSpPr>
            <a:spLocks noRot="1" noChangeArrowheads="1" noTextEdit="1"/>
          </p:cNvSpPr>
          <p:nvPr>
            <p:ph type="sldImg"/>
          </p:nvPr>
        </p:nvSpPr>
        <p:spPr>
          <a:ln/>
        </p:spPr>
      </p:sp>
      <p:sp>
        <p:nvSpPr>
          <p:cNvPr id="18436" name="Rectangle 3">
            <a:extLst>
              <a:ext uri="{FF2B5EF4-FFF2-40B4-BE49-F238E27FC236}">
                <a16:creationId xmlns:a16="http://schemas.microsoft.com/office/drawing/2014/main" id="{ABE56AC7-A024-43B3-4C88-029D2AB0A84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29D41247-73D9-FD4B-0937-8C04D5E9B873}"/>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A897D783-CF2B-4E42-8600-9F3D48503AA8}" type="slidenum">
              <a:rPr lang="en-US" altLang="zh-CN" b="0">
                <a:latin typeface="Arial" panose="020B0604020202020204" pitchFamily="34" charset="0"/>
              </a:rPr>
              <a:pPr/>
              <a:t>8</a:t>
            </a:fld>
            <a:endParaRPr lang="en-US" altLang="zh-CN" b="0">
              <a:latin typeface="Arial" panose="020B0604020202020204" pitchFamily="34" charset="0"/>
            </a:endParaRPr>
          </a:p>
        </p:txBody>
      </p:sp>
      <p:sp>
        <p:nvSpPr>
          <p:cNvPr id="20483" name="Rectangle 2">
            <a:extLst>
              <a:ext uri="{FF2B5EF4-FFF2-40B4-BE49-F238E27FC236}">
                <a16:creationId xmlns:a16="http://schemas.microsoft.com/office/drawing/2014/main" id="{71B49A38-042B-B2A0-9006-80774BF0AC2A}"/>
              </a:ext>
            </a:extLst>
          </p:cNvPr>
          <p:cNvSpPr>
            <a:spLocks noRot="1" noChangeArrowheads="1" noTextEdit="1"/>
          </p:cNvSpPr>
          <p:nvPr>
            <p:ph type="sldImg"/>
          </p:nvPr>
        </p:nvSpPr>
        <p:spPr>
          <a:ln/>
        </p:spPr>
      </p:sp>
      <p:sp>
        <p:nvSpPr>
          <p:cNvPr id="20484" name="Rectangle 3">
            <a:extLst>
              <a:ext uri="{FF2B5EF4-FFF2-40B4-BE49-F238E27FC236}">
                <a16:creationId xmlns:a16="http://schemas.microsoft.com/office/drawing/2014/main" id="{B2126C22-CF95-B302-2060-72F607C8A2A6}"/>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1B0FCB98-8948-A865-F5A4-05022373A2F9}"/>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D226D10F-8CF8-4955-BCD5-ED932D914966}" type="slidenum">
              <a:rPr lang="en-US" altLang="zh-CN" b="0">
                <a:latin typeface="Arial" panose="020B0604020202020204" pitchFamily="34" charset="0"/>
              </a:rPr>
              <a:pPr/>
              <a:t>9</a:t>
            </a:fld>
            <a:endParaRPr lang="en-US" altLang="zh-CN" b="0">
              <a:latin typeface="Arial" panose="020B0604020202020204" pitchFamily="34" charset="0"/>
            </a:endParaRPr>
          </a:p>
        </p:txBody>
      </p:sp>
      <p:sp>
        <p:nvSpPr>
          <p:cNvPr id="22531" name="Rectangle 2">
            <a:extLst>
              <a:ext uri="{FF2B5EF4-FFF2-40B4-BE49-F238E27FC236}">
                <a16:creationId xmlns:a16="http://schemas.microsoft.com/office/drawing/2014/main" id="{40A23BFB-D47D-1B32-45A1-5D058D200A49}"/>
              </a:ext>
            </a:extLst>
          </p:cNvPr>
          <p:cNvSpPr>
            <a:spLocks noRot="1" noChangeArrowheads="1" noTextEdit="1"/>
          </p:cNvSpPr>
          <p:nvPr>
            <p:ph type="sldImg"/>
          </p:nvPr>
        </p:nvSpPr>
        <p:spPr>
          <a:ln/>
        </p:spPr>
      </p:sp>
      <p:sp>
        <p:nvSpPr>
          <p:cNvPr id="22532" name="Rectangle 3">
            <a:extLst>
              <a:ext uri="{FF2B5EF4-FFF2-40B4-BE49-F238E27FC236}">
                <a16:creationId xmlns:a16="http://schemas.microsoft.com/office/drawing/2014/main" id="{8C3598BA-32E3-BB5D-2AB6-F635DC1FA7B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165EBA3D-C3DF-751F-1FCB-0F225902A997}"/>
              </a:ext>
            </a:extLst>
          </p:cNvPr>
          <p:cNvSpPr>
            <a:spLocks/>
          </p:cNvSpPr>
          <p:nvPr/>
        </p:nvSpPr>
        <p:spPr bwMode="auto">
          <a:xfrm>
            <a:off x="285750" y="2803525"/>
            <a:ext cx="1588" cy="3035300"/>
          </a:xfrm>
          <a:custGeom>
            <a:avLst/>
            <a:gdLst>
              <a:gd name="T0" fmla="*/ 0 w 1588"/>
              <a:gd name="T1" fmla="*/ 0 h 1912"/>
              <a:gd name="T2" fmla="*/ 0 w 1588"/>
              <a:gd name="T3" fmla="*/ 2147483646 h 1912"/>
              <a:gd name="T4" fmla="*/ 0 w 1588"/>
              <a:gd name="T5" fmla="*/ 2147483646 h 1912"/>
              <a:gd name="T6" fmla="*/ 0 w 1588"/>
              <a:gd name="T7" fmla="*/ 2147483646 h 1912"/>
              <a:gd name="T8" fmla="*/ 0 w 1588"/>
              <a:gd name="T9" fmla="*/ 2147483646 h 1912"/>
              <a:gd name="T10" fmla="*/ 0 w 1588"/>
              <a:gd name="T11" fmla="*/ 2147483646 h 1912"/>
              <a:gd name="T12" fmla="*/ 0 w 1588"/>
              <a:gd name="T13" fmla="*/ 0 h 1912"/>
              <a:gd name="T14" fmla="*/ 0 w 1588"/>
              <a:gd name="T15" fmla="*/ 0 h 19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88" h="1912">
                <a:moveTo>
                  <a:pt x="0" y="0"/>
                </a:moveTo>
                <a:lnTo>
                  <a:pt x="0" y="6"/>
                </a:lnTo>
                <a:lnTo>
                  <a:pt x="0" y="60"/>
                </a:lnTo>
                <a:lnTo>
                  <a:pt x="0" y="1912"/>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4"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pPr lvl="0"/>
            <a:r>
              <a:rPr lang="zh-CN" altLang="en-US" noProof="0"/>
              <a:t>单击此处编辑母版标题样式</a:t>
            </a:r>
          </a:p>
        </p:txBody>
      </p:sp>
      <p:sp>
        <p:nvSpPr>
          <p:cNvPr id="28675"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zh-CN" altLang="en-US" noProof="0"/>
              <a:t>单击此处编辑母版副标题样式</a:t>
            </a:r>
          </a:p>
        </p:txBody>
      </p:sp>
      <p:sp>
        <p:nvSpPr>
          <p:cNvPr id="3" name="Rectangle 5">
            <a:extLst>
              <a:ext uri="{FF2B5EF4-FFF2-40B4-BE49-F238E27FC236}">
                <a16:creationId xmlns:a16="http://schemas.microsoft.com/office/drawing/2014/main" id="{DAE67713-1DEB-3882-B7A7-2FC7D175C26D}"/>
              </a:ext>
            </a:extLst>
          </p:cNvPr>
          <p:cNvSpPr>
            <a:spLocks noGrp="1" noChangeArrowheads="1"/>
          </p:cNvSpPr>
          <p:nvPr>
            <p:ph type="ftr" sz="quarter" idx="10"/>
          </p:nvPr>
        </p:nvSpPr>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A5A713AF-005C-34D6-B4E7-7A7D2D95AC0C}"/>
              </a:ext>
            </a:extLst>
          </p:cNvPr>
          <p:cNvSpPr>
            <a:spLocks noGrp="1" noChangeArrowheads="1"/>
          </p:cNvSpPr>
          <p:nvPr>
            <p:ph type="sldNum" sz="quarter" idx="11"/>
          </p:nvPr>
        </p:nvSpPr>
        <p:spPr/>
        <p:txBody>
          <a:bodyPr/>
          <a:lstStyle>
            <a:lvl1pPr>
              <a:defRPr/>
            </a:lvl1pPr>
          </a:lstStyle>
          <a:p>
            <a:fld id="{4DF18437-E4E7-47D4-91B0-F6E0CA1C50F8}" type="slidenum">
              <a:rPr lang="en-US" altLang="zh-CN"/>
              <a:pPr/>
              <a:t>‹#›</a:t>
            </a:fld>
            <a:endParaRPr lang="en-US" altLang="zh-CN"/>
          </a:p>
        </p:txBody>
      </p:sp>
      <p:sp>
        <p:nvSpPr>
          <p:cNvPr id="5" name="Rectangle 7">
            <a:extLst>
              <a:ext uri="{FF2B5EF4-FFF2-40B4-BE49-F238E27FC236}">
                <a16:creationId xmlns:a16="http://schemas.microsoft.com/office/drawing/2014/main" id="{25C60F3D-5EA3-5BC9-A453-07BC38A6C89B}"/>
              </a:ext>
            </a:extLst>
          </p:cNvPr>
          <p:cNvSpPr>
            <a:spLocks noGrp="1" noChangeArrowheads="1"/>
          </p:cNvSpPr>
          <p:nvPr>
            <p:ph type="dt" sz="quarter" idx="12"/>
          </p:nvPr>
        </p:nvSpPr>
        <p:spPr/>
        <p:txBody>
          <a:bodyPr/>
          <a:lstStyle>
            <a:lvl1pPr>
              <a:defRPr/>
            </a:lvl1pPr>
          </a:lstStyle>
          <a:p>
            <a:pPr>
              <a:defRPr/>
            </a:pPr>
            <a:endParaRPr lang="en-US" altLang="zh-CN"/>
          </a:p>
        </p:txBody>
      </p:sp>
    </p:spTree>
    <p:extLst>
      <p:ext uri="{BB962C8B-B14F-4D97-AF65-F5344CB8AC3E}">
        <p14:creationId xmlns:p14="http://schemas.microsoft.com/office/powerpoint/2010/main" val="1064881769"/>
      </p:ext>
    </p:extLst>
  </p:cSld>
  <p:clrMapOvr>
    <a:masterClrMapping/>
  </p:clrMapOvr>
  <p:transition>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0574DBE4-53B9-96D2-FDF0-1F73AB5DF2F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16F049A7-4707-3D3C-4F75-B80872B62FE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D08CA465-C6D6-28B9-091E-3963C1C9798A}"/>
              </a:ext>
            </a:extLst>
          </p:cNvPr>
          <p:cNvSpPr>
            <a:spLocks noGrp="1" noChangeArrowheads="1"/>
          </p:cNvSpPr>
          <p:nvPr>
            <p:ph type="sldNum" sz="quarter" idx="12"/>
          </p:nvPr>
        </p:nvSpPr>
        <p:spPr>
          <a:ln/>
        </p:spPr>
        <p:txBody>
          <a:bodyPr/>
          <a:lstStyle>
            <a:lvl1pPr>
              <a:defRPr/>
            </a:lvl1pPr>
          </a:lstStyle>
          <a:p>
            <a:fld id="{CDD709EE-A193-4FBC-BA4F-4A7A9D5C0FA1}" type="slidenum">
              <a:rPr lang="en-US" altLang="zh-CN"/>
              <a:pPr/>
              <a:t>‹#›</a:t>
            </a:fld>
            <a:endParaRPr lang="en-US" altLang="zh-CN"/>
          </a:p>
        </p:txBody>
      </p:sp>
    </p:spTree>
    <p:extLst>
      <p:ext uri="{BB962C8B-B14F-4D97-AF65-F5344CB8AC3E}">
        <p14:creationId xmlns:p14="http://schemas.microsoft.com/office/powerpoint/2010/main" val="495224346"/>
      </p:ext>
    </p:extLst>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92100"/>
            <a:ext cx="2057400" cy="57277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92100"/>
            <a:ext cx="6019800" cy="57277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83B58D19-7228-0B4F-AF52-596405D0EBF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A93D3F48-936D-ED55-49B7-53C72749A07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42A3A43-139F-2EF3-FD6D-A379B55FFE70}"/>
              </a:ext>
            </a:extLst>
          </p:cNvPr>
          <p:cNvSpPr>
            <a:spLocks noGrp="1" noChangeArrowheads="1"/>
          </p:cNvSpPr>
          <p:nvPr>
            <p:ph type="sldNum" sz="quarter" idx="12"/>
          </p:nvPr>
        </p:nvSpPr>
        <p:spPr>
          <a:ln/>
        </p:spPr>
        <p:txBody>
          <a:bodyPr/>
          <a:lstStyle>
            <a:lvl1pPr>
              <a:defRPr/>
            </a:lvl1pPr>
          </a:lstStyle>
          <a:p>
            <a:fld id="{1BCF58F5-8ABA-4B0E-8617-DF9CAEEEFB80}" type="slidenum">
              <a:rPr lang="en-US" altLang="zh-CN"/>
              <a:pPr/>
              <a:t>‹#›</a:t>
            </a:fld>
            <a:endParaRPr lang="en-US" altLang="zh-CN"/>
          </a:p>
        </p:txBody>
      </p:sp>
    </p:spTree>
    <p:extLst>
      <p:ext uri="{BB962C8B-B14F-4D97-AF65-F5344CB8AC3E}">
        <p14:creationId xmlns:p14="http://schemas.microsoft.com/office/powerpoint/2010/main" val="149727547"/>
      </p:ext>
    </p:extLst>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386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39C3FF0E-CF77-EF93-B206-024FDE2F4F4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5D94688A-39B1-8225-02CB-E9D34C255AE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20A4DF8A-6859-C54F-E46E-2B237F8F2FA1}"/>
              </a:ext>
            </a:extLst>
          </p:cNvPr>
          <p:cNvSpPr>
            <a:spLocks noGrp="1" noChangeArrowheads="1"/>
          </p:cNvSpPr>
          <p:nvPr>
            <p:ph type="sldNum" sz="quarter" idx="12"/>
          </p:nvPr>
        </p:nvSpPr>
        <p:spPr>
          <a:ln/>
        </p:spPr>
        <p:txBody>
          <a:bodyPr/>
          <a:lstStyle>
            <a:lvl1pPr>
              <a:defRPr/>
            </a:lvl1pPr>
          </a:lstStyle>
          <a:p>
            <a:fld id="{B5E2D7CB-A2D1-4DDD-99E0-5FA5E949E99E}" type="slidenum">
              <a:rPr lang="en-US" altLang="zh-CN"/>
              <a:pPr/>
              <a:t>‹#›</a:t>
            </a:fld>
            <a:endParaRPr lang="en-US" altLang="zh-CN"/>
          </a:p>
        </p:txBody>
      </p:sp>
    </p:spTree>
    <p:extLst>
      <p:ext uri="{BB962C8B-B14F-4D97-AF65-F5344CB8AC3E}">
        <p14:creationId xmlns:p14="http://schemas.microsoft.com/office/powerpoint/2010/main" val="219017731"/>
      </p:ext>
    </p:extLst>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a:t>单击此处编辑母版标题样式</a:t>
            </a:r>
          </a:p>
        </p:txBody>
      </p:sp>
      <p:sp>
        <p:nvSpPr>
          <p:cNvPr id="3" name="内容占位符 2"/>
          <p:cNvSpPr>
            <a:spLocks noGrp="1"/>
          </p:cNvSpPr>
          <p:nvPr>
            <p:ph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386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E0320C00-F2D2-A8E1-7BEF-637C7DC68C2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685FCAC5-C796-A480-A931-17A616DBD9DF}"/>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324A47D5-3C92-F5F5-0CDA-E28DD2CFAB1D}"/>
              </a:ext>
            </a:extLst>
          </p:cNvPr>
          <p:cNvSpPr>
            <a:spLocks noGrp="1" noChangeArrowheads="1"/>
          </p:cNvSpPr>
          <p:nvPr>
            <p:ph type="sldNum" sz="quarter" idx="12"/>
          </p:nvPr>
        </p:nvSpPr>
        <p:spPr>
          <a:ln/>
        </p:spPr>
        <p:txBody>
          <a:bodyPr/>
          <a:lstStyle>
            <a:lvl1pPr>
              <a:defRPr/>
            </a:lvl1pPr>
          </a:lstStyle>
          <a:p>
            <a:fld id="{B7B3A0D8-3C20-4F72-8655-D7F48715DB70}" type="slidenum">
              <a:rPr lang="en-US" altLang="zh-CN"/>
              <a:pPr/>
              <a:t>‹#›</a:t>
            </a:fld>
            <a:endParaRPr lang="en-US" altLang="zh-CN"/>
          </a:p>
        </p:txBody>
      </p:sp>
    </p:spTree>
    <p:extLst>
      <p:ext uri="{BB962C8B-B14F-4D97-AF65-F5344CB8AC3E}">
        <p14:creationId xmlns:p14="http://schemas.microsoft.com/office/powerpoint/2010/main" val="623145588"/>
      </p:ext>
    </p:extLst>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92100"/>
            <a:ext cx="8229600" cy="57277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a:extLst>
              <a:ext uri="{FF2B5EF4-FFF2-40B4-BE49-F238E27FC236}">
                <a16:creationId xmlns:a16="http://schemas.microsoft.com/office/drawing/2014/main" id="{2EB1BEB6-AE99-B651-F0AE-99B1C552C96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A1766091-3860-45B9-3F44-594D21C4E4F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F2D3F6FF-3FE5-D199-B693-196F4E489464}"/>
              </a:ext>
            </a:extLst>
          </p:cNvPr>
          <p:cNvSpPr>
            <a:spLocks noGrp="1" noChangeArrowheads="1"/>
          </p:cNvSpPr>
          <p:nvPr>
            <p:ph type="sldNum" sz="quarter" idx="12"/>
          </p:nvPr>
        </p:nvSpPr>
        <p:spPr>
          <a:ln/>
        </p:spPr>
        <p:txBody>
          <a:bodyPr/>
          <a:lstStyle>
            <a:lvl1pPr>
              <a:defRPr/>
            </a:lvl1pPr>
          </a:lstStyle>
          <a:p>
            <a:fld id="{FD93C0F5-A4BF-4C12-998D-2B731D83410A}" type="slidenum">
              <a:rPr lang="en-US" altLang="zh-CN"/>
              <a:pPr/>
              <a:t>‹#›</a:t>
            </a:fld>
            <a:endParaRPr lang="en-US" altLang="zh-CN"/>
          </a:p>
        </p:txBody>
      </p:sp>
    </p:spTree>
    <p:extLst>
      <p:ext uri="{BB962C8B-B14F-4D97-AF65-F5344CB8AC3E}">
        <p14:creationId xmlns:p14="http://schemas.microsoft.com/office/powerpoint/2010/main" val="4006188814"/>
      </p:ext>
    </p:extLst>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486566DA-C648-4A17-C402-BA051B33BB7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D3EE9F19-0A27-2BAC-4B7A-D3DFBA3E494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C5D77CB4-07D3-3066-5B46-A7C7F52216B2}"/>
              </a:ext>
            </a:extLst>
          </p:cNvPr>
          <p:cNvSpPr>
            <a:spLocks noGrp="1" noChangeArrowheads="1"/>
          </p:cNvSpPr>
          <p:nvPr>
            <p:ph type="sldNum" sz="quarter" idx="12"/>
          </p:nvPr>
        </p:nvSpPr>
        <p:spPr>
          <a:ln/>
        </p:spPr>
        <p:txBody>
          <a:bodyPr/>
          <a:lstStyle>
            <a:lvl1pPr>
              <a:defRPr/>
            </a:lvl1pPr>
          </a:lstStyle>
          <a:p>
            <a:fld id="{F2AAFE37-0FC3-4C7C-B84C-B390AF3DD3F4}" type="slidenum">
              <a:rPr lang="en-US" altLang="zh-CN"/>
              <a:pPr/>
              <a:t>‹#›</a:t>
            </a:fld>
            <a:endParaRPr lang="en-US" altLang="zh-CN"/>
          </a:p>
        </p:txBody>
      </p:sp>
    </p:spTree>
    <p:extLst>
      <p:ext uri="{BB962C8B-B14F-4D97-AF65-F5344CB8AC3E}">
        <p14:creationId xmlns:p14="http://schemas.microsoft.com/office/powerpoint/2010/main" val="992154998"/>
      </p:ext>
    </p:extLst>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C4B4553A-7E2A-2042-51FA-71AC43FBBEC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D251A50-B1D7-AC3C-44E5-2AA0ED6D140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BA77E4CE-0C00-BF2B-6558-56F0252988AD}"/>
              </a:ext>
            </a:extLst>
          </p:cNvPr>
          <p:cNvSpPr>
            <a:spLocks noGrp="1" noChangeArrowheads="1"/>
          </p:cNvSpPr>
          <p:nvPr>
            <p:ph type="sldNum" sz="quarter" idx="12"/>
          </p:nvPr>
        </p:nvSpPr>
        <p:spPr>
          <a:ln/>
        </p:spPr>
        <p:txBody>
          <a:bodyPr/>
          <a:lstStyle>
            <a:lvl1pPr>
              <a:defRPr/>
            </a:lvl1pPr>
          </a:lstStyle>
          <a:p>
            <a:fld id="{AE80F231-2EA4-4CE9-94E2-305EB1975D9F}" type="slidenum">
              <a:rPr lang="en-US" altLang="zh-CN"/>
              <a:pPr/>
              <a:t>‹#›</a:t>
            </a:fld>
            <a:endParaRPr lang="en-US" altLang="zh-CN"/>
          </a:p>
        </p:txBody>
      </p:sp>
    </p:spTree>
    <p:extLst>
      <p:ext uri="{BB962C8B-B14F-4D97-AF65-F5344CB8AC3E}">
        <p14:creationId xmlns:p14="http://schemas.microsoft.com/office/powerpoint/2010/main" val="1293243954"/>
      </p:ext>
    </p:extLst>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C8C75803-8639-6FE6-0F71-B4C50746913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1AFED843-F971-8426-74E2-21C05848F8D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5A63C3F6-576C-52A1-FBF4-51A622CF7D19}"/>
              </a:ext>
            </a:extLst>
          </p:cNvPr>
          <p:cNvSpPr>
            <a:spLocks noGrp="1" noChangeArrowheads="1"/>
          </p:cNvSpPr>
          <p:nvPr>
            <p:ph type="sldNum" sz="quarter" idx="12"/>
          </p:nvPr>
        </p:nvSpPr>
        <p:spPr>
          <a:ln/>
        </p:spPr>
        <p:txBody>
          <a:bodyPr/>
          <a:lstStyle>
            <a:lvl1pPr>
              <a:defRPr/>
            </a:lvl1pPr>
          </a:lstStyle>
          <a:p>
            <a:fld id="{436B9B9F-1FF1-446F-BBC9-EDBBF87D5DC7}" type="slidenum">
              <a:rPr lang="en-US" altLang="zh-CN"/>
              <a:pPr/>
              <a:t>‹#›</a:t>
            </a:fld>
            <a:endParaRPr lang="en-US" altLang="zh-CN"/>
          </a:p>
        </p:txBody>
      </p:sp>
    </p:spTree>
    <p:extLst>
      <p:ext uri="{BB962C8B-B14F-4D97-AF65-F5344CB8AC3E}">
        <p14:creationId xmlns:p14="http://schemas.microsoft.com/office/powerpoint/2010/main" val="3822436234"/>
      </p:ext>
    </p:extLst>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EA468439-7E66-E03B-84AD-70A3BDB3C98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0B53242F-6F3D-CAB9-B9B8-D51C84D6F3F7}"/>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2CE564B0-9A18-2042-3948-7448D02DAA33}"/>
              </a:ext>
            </a:extLst>
          </p:cNvPr>
          <p:cNvSpPr>
            <a:spLocks noGrp="1" noChangeArrowheads="1"/>
          </p:cNvSpPr>
          <p:nvPr>
            <p:ph type="sldNum" sz="quarter" idx="12"/>
          </p:nvPr>
        </p:nvSpPr>
        <p:spPr>
          <a:ln/>
        </p:spPr>
        <p:txBody>
          <a:bodyPr/>
          <a:lstStyle>
            <a:lvl1pPr>
              <a:defRPr/>
            </a:lvl1pPr>
          </a:lstStyle>
          <a:p>
            <a:fld id="{F0AA34BB-2290-4724-8403-5B3BF0CEEC13}" type="slidenum">
              <a:rPr lang="en-US" altLang="zh-CN"/>
              <a:pPr/>
              <a:t>‹#›</a:t>
            </a:fld>
            <a:endParaRPr lang="en-US" altLang="zh-CN"/>
          </a:p>
        </p:txBody>
      </p:sp>
    </p:spTree>
    <p:extLst>
      <p:ext uri="{BB962C8B-B14F-4D97-AF65-F5344CB8AC3E}">
        <p14:creationId xmlns:p14="http://schemas.microsoft.com/office/powerpoint/2010/main" val="1531795548"/>
      </p:ext>
    </p:extLst>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280ACC65-D019-E5B8-AAB0-E3A787545A1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7ED8291A-387E-0DCD-8061-6D9AC5F9DBA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6406F7E2-A987-ED39-B82D-FE422DDB0467}"/>
              </a:ext>
            </a:extLst>
          </p:cNvPr>
          <p:cNvSpPr>
            <a:spLocks noGrp="1" noChangeArrowheads="1"/>
          </p:cNvSpPr>
          <p:nvPr>
            <p:ph type="sldNum" sz="quarter" idx="12"/>
          </p:nvPr>
        </p:nvSpPr>
        <p:spPr>
          <a:ln/>
        </p:spPr>
        <p:txBody>
          <a:bodyPr/>
          <a:lstStyle>
            <a:lvl1pPr>
              <a:defRPr/>
            </a:lvl1pPr>
          </a:lstStyle>
          <a:p>
            <a:fld id="{C6FEF9F9-9983-4969-9CD8-3268EBCF9662}" type="slidenum">
              <a:rPr lang="en-US" altLang="zh-CN"/>
              <a:pPr/>
              <a:t>‹#›</a:t>
            </a:fld>
            <a:endParaRPr lang="en-US" altLang="zh-CN"/>
          </a:p>
        </p:txBody>
      </p:sp>
    </p:spTree>
    <p:extLst>
      <p:ext uri="{BB962C8B-B14F-4D97-AF65-F5344CB8AC3E}">
        <p14:creationId xmlns:p14="http://schemas.microsoft.com/office/powerpoint/2010/main" val="3631030364"/>
      </p:ext>
    </p:extLst>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28D1E220-B32A-6391-2A13-B6F4CA6EC4F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B9749D5F-85A3-3176-68E8-22C7862E60C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1755F992-7133-BFCB-3959-D9A5BD5B6361}"/>
              </a:ext>
            </a:extLst>
          </p:cNvPr>
          <p:cNvSpPr>
            <a:spLocks noGrp="1" noChangeArrowheads="1"/>
          </p:cNvSpPr>
          <p:nvPr>
            <p:ph type="sldNum" sz="quarter" idx="12"/>
          </p:nvPr>
        </p:nvSpPr>
        <p:spPr>
          <a:ln/>
        </p:spPr>
        <p:txBody>
          <a:bodyPr/>
          <a:lstStyle>
            <a:lvl1pPr>
              <a:defRPr/>
            </a:lvl1pPr>
          </a:lstStyle>
          <a:p>
            <a:fld id="{A8331EFA-AC30-4B20-865E-8DB55C004A7F}" type="slidenum">
              <a:rPr lang="en-US" altLang="zh-CN"/>
              <a:pPr/>
              <a:t>‹#›</a:t>
            </a:fld>
            <a:endParaRPr lang="en-US" altLang="zh-CN"/>
          </a:p>
        </p:txBody>
      </p:sp>
    </p:spTree>
    <p:extLst>
      <p:ext uri="{BB962C8B-B14F-4D97-AF65-F5344CB8AC3E}">
        <p14:creationId xmlns:p14="http://schemas.microsoft.com/office/powerpoint/2010/main" val="3877799870"/>
      </p:ext>
    </p:extLst>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FEA690EE-E6CB-AF91-62F4-7A4E0DBA13D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F9DE707A-C8B2-FFC6-7F49-669874D21FD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2B00393E-3DCE-6F5A-6BF4-A9DCBB1833CE}"/>
              </a:ext>
            </a:extLst>
          </p:cNvPr>
          <p:cNvSpPr>
            <a:spLocks noGrp="1" noChangeArrowheads="1"/>
          </p:cNvSpPr>
          <p:nvPr>
            <p:ph type="sldNum" sz="quarter" idx="12"/>
          </p:nvPr>
        </p:nvSpPr>
        <p:spPr>
          <a:ln/>
        </p:spPr>
        <p:txBody>
          <a:bodyPr/>
          <a:lstStyle>
            <a:lvl1pPr>
              <a:defRPr/>
            </a:lvl1pPr>
          </a:lstStyle>
          <a:p>
            <a:fld id="{4BF9463B-CDDA-40DB-95BD-1E493706A0D7}" type="slidenum">
              <a:rPr lang="en-US" altLang="zh-CN"/>
              <a:pPr/>
              <a:t>‹#›</a:t>
            </a:fld>
            <a:endParaRPr lang="en-US" altLang="zh-CN"/>
          </a:p>
        </p:txBody>
      </p:sp>
    </p:spTree>
    <p:extLst>
      <p:ext uri="{BB962C8B-B14F-4D97-AF65-F5344CB8AC3E}">
        <p14:creationId xmlns:p14="http://schemas.microsoft.com/office/powerpoint/2010/main" val="3971852484"/>
      </p:ext>
    </p:extLst>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688126AC-E2A3-490E-5EC7-284B9BED8A5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4A464C8A-7DBA-EC71-61A7-31DE7F5C3CCD}"/>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9CF2A5EA-349C-11DD-9F6E-664465B5F34E}"/>
              </a:ext>
            </a:extLst>
          </p:cNvPr>
          <p:cNvSpPr>
            <a:spLocks noGrp="1" noChangeArrowheads="1"/>
          </p:cNvSpPr>
          <p:nvPr>
            <p:ph type="sldNum" sz="quarter" idx="12"/>
          </p:nvPr>
        </p:nvSpPr>
        <p:spPr>
          <a:ln/>
        </p:spPr>
        <p:txBody>
          <a:bodyPr/>
          <a:lstStyle>
            <a:lvl1pPr>
              <a:defRPr/>
            </a:lvl1pPr>
          </a:lstStyle>
          <a:p>
            <a:fld id="{4CD40FAB-ACF6-4347-81A8-4170BAA4E855}" type="slidenum">
              <a:rPr lang="en-US" altLang="zh-CN"/>
              <a:pPr/>
              <a:t>‹#›</a:t>
            </a:fld>
            <a:endParaRPr lang="en-US" altLang="zh-CN"/>
          </a:p>
        </p:txBody>
      </p:sp>
    </p:spTree>
    <p:extLst>
      <p:ext uri="{BB962C8B-B14F-4D97-AF65-F5344CB8AC3E}">
        <p14:creationId xmlns:p14="http://schemas.microsoft.com/office/powerpoint/2010/main" val="894275318"/>
      </p:ext>
    </p:extLst>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6EF0207C-C358-7BEF-51C2-D72D89022F13}"/>
              </a:ext>
            </a:extLst>
          </p:cNvPr>
          <p:cNvSpPr>
            <a:spLocks noGrp="1" noChangeArrowheads="1"/>
          </p:cNvSpPr>
          <p:nvPr>
            <p:ph type="title"/>
          </p:nvPr>
        </p:nvSpPr>
        <p:spPr bwMode="auto">
          <a:xfrm>
            <a:off x="457200" y="292100"/>
            <a:ext cx="8229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7651" name="Rectangle 3">
            <a:extLst>
              <a:ext uri="{FF2B5EF4-FFF2-40B4-BE49-F238E27FC236}">
                <a16:creationId xmlns:a16="http://schemas.microsoft.com/office/drawing/2014/main" id="{0A87D242-1D14-787C-CBC0-851F2777A3F5}"/>
              </a:ext>
            </a:extLst>
          </p:cNvPr>
          <p:cNvSpPr>
            <a:spLocks noGrp="1" noChangeArrowheads="1"/>
          </p:cNvSpPr>
          <p:nvPr>
            <p:ph type="body" idx="1"/>
          </p:nvPr>
        </p:nvSpPr>
        <p:spPr bwMode="auto">
          <a:xfrm>
            <a:off x="457200" y="19050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7652" name="Rectangle 4">
            <a:extLst>
              <a:ext uri="{FF2B5EF4-FFF2-40B4-BE49-F238E27FC236}">
                <a16:creationId xmlns:a16="http://schemas.microsoft.com/office/drawing/2014/main" id="{8F34FEC0-8BB5-C4EF-736C-CDA1770DBAE0}"/>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400" b="0">
                <a:effectLst>
                  <a:outerShdw blurRad="38100" dist="38100" dir="2700000" algn="tl">
                    <a:srgbClr val="FFFFFF"/>
                  </a:outerShdw>
                </a:effectLst>
                <a:latin typeface="Arial" panose="020B0604020202020204" pitchFamily="34" charset="0"/>
              </a:defRPr>
            </a:lvl1pPr>
          </a:lstStyle>
          <a:p>
            <a:pPr>
              <a:defRPr/>
            </a:pPr>
            <a:endParaRPr lang="en-US" altLang="zh-CN"/>
          </a:p>
        </p:txBody>
      </p:sp>
      <p:sp>
        <p:nvSpPr>
          <p:cNvPr id="27653" name="Rectangle 5">
            <a:extLst>
              <a:ext uri="{FF2B5EF4-FFF2-40B4-BE49-F238E27FC236}">
                <a16:creationId xmlns:a16="http://schemas.microsoft.com/office/drawing/2014/main" id="{6B361870-CB00-AE64-9A99-F1DE7B7E33EE}"/>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lnSpc>
                <a:spcPct val="100000"/>
              </a:lnSpc>
              <a:buClrTx/>
              <a:buSzTx/>
              <a:defRPr sz="1400" b="0">
                <a:effectLst>
                  <a:outerShdw blurRad="38100" dist="38100" dir="2700000" algn="tl">
                    <a:srgbClr val="FFFFFF"/>
                  </a:outerShdw>
                </a:effectLst>
                <a:latin typeface="Arial" panose="020B0604020202020204" pitchFamily="34" charset="0"/>
              </a:defRPr>
            </a:lvl1pPr>
          </a:lstStyle>
          <a:p>
            <a:pPr>
              <a:defRPr/>
            </a:pPr>
            <a:endParaRPr lang="en-US" altLang="zh-CN"/>
          </a:p>
        </p:txBody>
      </p:sp>
      <p:sp>
        <p:nvSpPr>
          <p:cNvPr id="27654" name="Rectangle 6">
            <a:extLst>
              <a:ext uri="{FF2B5EF4-FFF2-40B4-BE49-F238E27FC236}">
                <a16:creationId xmlns:a16="http://schemas.microsoft.com/office/drawing/2014/main" id="{4985DBCA-19EE-55DF-F7E4-79C578DA6687}"/>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0">
                <a:effectLst>
                  <a:outerShdw blurRad="38100" dist="38100" dir="2700000" algn="tl">
                    <a:srgbClr val="FFFFFF"/>
                  </a:outerShdw>
                </a:effectLst>
                <a:latin typeface="Arial" panose="020B0604020202020204" pitchFamily="34" charset="0"/>
              </a:defRPr>
            </a:lvl1pPr>
          </a:lstStyle>
          <a:p>
            <a:fld id="{B009E8C2-2154-45E4-82CA-6A8F187FF472}"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55" r:id="rId1"/>
    <p:sldLayoutId id="2147483754" r:id="rId2"/>
    <p:sldLayoutId id="2147483753" r:id="rId3"/>
    <p:sldLayoutId id="2147483752" r:id="rId4"/>
    <p:sldLayoutId id="2147483751" r:id="rId5"/>
    <p:sldLayoutId id="2147483750" r:id="rId6"/>
    <p:sldLayoutId id="2147483749" r:id="rId7"/>
    <p:sldLayoutId id="2147483748" r:id="rId8"/>
    <p:sldLayoutId id="2147483747" r:id="rId9"/>
    <p:sldLayoutId id="2147483746" r:id="rId10"/>
    <p:sldLayoutId id="2147483745" r:id="rId11"/>
    <p:sldLayoutId id="2147483744" r:id="rId12"/>
    <p:sldLayoutId id="2147483743" r:id="rId13"/>
    <p:sldLayoutId id="2147483742" r:id="rId14"/>
  </p:sldLayoutIdLst>
  <p:transition>
    <p:push dir="r"/>
  </p:transition>
  <p:txStyles>
    <p:titleStyle>
      <a:lvl1pPr algn="l" rtl="0" eaLnBrk="0" fontAlgn="base" hangingPunct="0">
        <a:spcBef>
          <a:spcPct val="0"/>
        </a:spcBef>
        <a:spcAft>
          <a:spcPct val="0"/>
        </a:spcAft>
        <a:defRPr sz="4400" kern="1200">
          <a:solidFill>
            <a:schemeClr val="tx2"/>
          </a:solidFill>
          <a:effectLst>
            <a:outerShdw blurRad="38100" dist="38100" dir="2700000" algn="tl">
              <a:srgbClr val="FFFFFF"/>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120000"/>
        <a:buChar char="•"/>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Font typeface="Tahoma" panose="020B0604030504040204" pitchFamily="34" charset="0"/>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eaLnBrk="0" fontAlgn="base" hangingPunct="0">
        <a:spcBef>
          <a:spcPct val="20000"/>
        </a:spcBef>
        <a:spcAft>
          <a:spcPct val="0"/>
        </a:spcAft>
        <a:buClr>
          <a:schemeClr val="hlink"/>
        </a:buClr>
        <a:buSzPct val="120000"/>
        <a:buChar char="•"/>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eaLnBrk="0" fontAlgn="base" hangingPunct="0">
        <a:spcBef>
          <a:spcPct val="20000"/>
        </a:spcBef>
        <a:spcAft>
          <a:spcPct val="0"/>
        </a:spcAft>
        <a:buFont typeface="Tahoma" panose="020B0604030504040204" pitchFamily="34" charset="0"/>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eaLnBrk="0" fontAlgn="base" hangingPunct="0">
        <a:spcBef>
          <a:spcPct val="20000"/>
        </a:spcBef>
        <a:spcAft>
          <a:spcPct val="0"/>
        </a:spcAft>
        <a:buClr>
          <a:schemeClr val="hlink"/>
        </a:buClr>
        <a:buSzPct val="80000"/>
        <a:buFont typeface="Wingdings" panose="05000000000000000000" pitchFamily="2" charset="2"/>
        <a:buChar char="v"/>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audio" Target="../media/media13.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13.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1.WAV"/><Relationship Id="rId11" Type="http://schemas.openxmlformats.org/officeDocument/2006/relationships/image" Target="../media/image5.png"/><Relationship Id="rId5" Type="http://schemas.microsoft.com/office/2007/relationships/media" Target="../media/media11.WAV"/><Relationship Id="rId10" Type="http://schemas.openxmlformats.org/officeDocument/2006/relationships/notesSlide" Target="../notesSlides/notesSlide10.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5.WAV"/><Relationship Id="rId7" Type="http://schemas.openxmlformats.org/officeDocument/2006/relationships/image" Target="../media/image2.png"/><Relationship Id="rId2" Type="http://schemas.openxmlformats.org/officeDocument/2006/relationships/audio" Target="../media/media14.WAV"/><Relationship Id="rId1" Type="http://schemas.microsoft.com/office/2007/relationships/media" Target="../media/media14.WAV"/><Relationship Id="rId6" Type="http://schemas.openxmlformats.org/officeDocument/2006/relationships/notesSlide" Target="../notesSlides/notesSlide11.xml"/><Relationship Id="rId5" Type="http://schemas.openxmlformats.org/officeDocument/2006/relationships/slideLayout" Target="../slideLayouts/slideLayout4.xml"/><Relationship Id="rId10" Type="http://schemas.openxmlformats.org/officeDocument/2006/relationships/image" Target="../media/image5.png"/><Relationship Id="rId4" Type="http://schemas.openxmlformats.org/officeDocument/2006/relationships/audio" Target="../media/media15.WAV"/><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audio" Target="../media/media16.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16.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5.WAV"/><Relationship Id="rId11" Type="http://schemas.openxmlformats.org/officeDocument/2006/relationships/image" Target="../media/image5.png"/><Relationship Id="rId5" Type="http://schemas.microsoft.com/office/2007/relationships/media" Target="../media/media15.WAV"/><Relationship Id="rId10" Type="http://schemas.openxmlformats.org/officeDocument/2006/relationships/notesSlide" Target="../notesSlides/notesSlide12.xml"/><Relationship Id="rId4" Type="http://schemas.openxmlformats.org/officeDocument/2006/relationships/audio" Target="../media/media2.WAV"/><Relationship Id="rId9" Type="http://schemas.openxmlformats.org/officeDocument/2006/relationships/slideLayout" Target="../slideLayouts/slideLayout13.xml"/><Relationship Id="rId1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audio" Target="../media/media17.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17.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5.WAV"/><Relationship Id="rId11" Type="http://schemas.openxmlformats.org/officeDocument/2006/relationships/image" Target="../media/image5.png"/><Relationship Id="rId5" Type="http://schemas.microsoft.com/office/2007/relationships/media" Target="../media/media15.WAV"/><Relationship Id="rId10" Type="http://schemas.openxmlformats.org/officeDocument/2006/relationships/notesSlide" Target="../notesSlides/notesSlide13.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9.WAV"/><Relationship Id="rId7" Type="http://schemas.openxmlformats.org/officeDocument/2006/relationships/image" Target="../media/image2.png"/><Relationship Id="rId2" Type="http://schemas.openxmlformats.org/officeDocument/2006/relationships/audio" Target="../media/media18.WAV"/><Relationship Id="rId1" Type="http://schemas.microsoft.com/office/2007/relationships/media" Target="../media/media18.WAV"/><Relationship Id="rId6" Type="http://schemas.openxmlformats.org/officeDocument/2006/relationships/notesSlide" Target="../notesSlides/notesSlide14.xml"/><Relationship Id="rId5" Type="http://schemas.openxmlformats.org/officeDocument/2006/relationships/slideLayout" Target="../slideLayouts/slideLayout12.xml"/><Relationship Id="rId10" Type="http://schemas.openxmlformats.org/officeDocument/2006/relationships/image" Target="../media/image5.png"/><Relationship Id="rId4" Type="http://schemas.openxmlformats.org/officeDocument/2006/relationships/audio" Target="../media/media19.WAV"/><Relationship Id="rId9"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audio" Target="../media/media20.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20.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5.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audio" Target="../media/media21.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21.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6.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audio" Target="../media/media22.WAV"/><Relationship Id="rId13" Type="http://schemas.openxmlformats.org/officeDocument/2006/relationships/image" Target="../media/image6.png"/><Relationship Id="rId3" Type="http://schemas.microsoft.com/office/2007/relationships/media" Target="../media/media1.WAV"/><Relationship Id="rId7" Type="http://schemas.microsoft.com/office/2007/relationships/media" Target="../media/media22.WAV"/><Relationship Id="rId12" Type="http://schemas.openxmlformats.org/officeDocument/2006/relationships/image" Target="../media/image2.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7.xml"/><Relationship Id="rId4" Type="http://schemas.openxmlformats.org/officeDocument/2006/relationships/audio" Target="../media/media1.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audio" Target="../media/media23.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23.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8.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13" Type="http://schemas.openxmlformats.org/officeDocument/2006/relationships/image" Target="../media/image5.png"/><Relationship Id="rId3" Type="http://schemas.microsoft.com/office/2007/relationships/media" Target="../media/media25.WAV"/><Relationship Id="rId7" Type="http://schemas.openxmlformats.org/officeDocument/2006/relationships/slideLayout" Target="../slideLayouts/slideLayout13.xml"/><Relationship Id="rId12" Type="http://schemas.openxmlformats.org/officeDocument/2006/relationships/image" Target="../media/image7.png"/><Relationship Id="rId2" Type="http://schemas.openxmlformats.org/officeDocument/2006/relationships/audio" Target="../media/media24.WAV"/><Relationship Id="rId1" Type="http://schemas.microsoft.com/office/2007/relationships/media" Target="../media/media24.WAV"/><Relationship Id="rId6" Type="http://schemas.openxmlformats.org/officeDocument/2006/relationships/audio" Target="../media/media26.WAV"/><Relationship Id="rId11" Type="http://schemas.openxmlformats.org/officeDocument/2006/relationships/image" Target="../media/image6.png"/><Relationship Id="rId5" Type="http://schemas.microsoft.com/office/2007/relationships/media" Target="../media/media26.WAV"/><Relationship Id="rId10" Type="http://schemas.openxmlformats.org/officeDocument/2006/relationships/image" Target="../media/image2.png"/><Relationship Id="rId4" Type="http://schemas.openxmlformats.org/officeDocument/2006/relationships/audio" Target="../media/media25.WAV"/><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13" Type="http://schemas.openxmlformats.org/officeDocument/2006/relationships/image" Target="../media/image10.png"/><Relationship Id="rId3" Type="http://schemas.microsoft.com/office/2007/relationships/media" Target="../media/media2.WAV"/><Relationship Id="rId7" Type="http://schemas.openxmlformats.org/officeDocument/2006/relationships/slideLayout" Target="../slideLayouts/slideLayout14.xml"/><Relationship Id="rId12" Type="http://schemas.openxmlformats.org/officeDocument/2006/relationships/image" Target="../media/image9.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26.WAV"/><Relationship Id="rId11" Type="http://schemas.openxmlformats.org/officeDocument/2006/relationships/image" Target="../media/image2.png"/><Relationship Id="rId5" Type="http://schemas.microsoft.com/office/2007/relationships/media" Target="../media/media26.WAV"/><Relationship Id="rId15" Type="http://schemas.openxmlformats.org/officeDocument/2006/relationships/image" Target="../media/image7.png"/><Relationship Id="rId10" Type="http://schemas.openxmlformats.org/officeDocument/2006/relationships/image" Target="../media/image5.png"/><Relationship Id="rId4" Type="http://schemas.openxmlformats.org/officeDocument/2006/relationships/audio" Target="../media/media2.WAV"/><Relationship Id="rId9" Type="http://schemas.openxmlformats.org/officeDocument/2006/relationships/image" Target="../media/image8.jpeg"/><Relationship Id="rId1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28.WAV"/><Relationship Id="rId7" Type="http://schemas.openxmlformats.org/officeDocument/2006/relationships/image" Target="../media/image2.png"/><Relationship Id="rId2" Type="http://schemas.openxmlformats.org/officeDocument/2006/relationships/audio" Target="../media/media27.WAV"/><Relationship Id="rId1" Type="http://schemas.microsoft.com/office/2007/relationships/media" Target="../media/media27.WAV"/><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audio" Target="../media/media28.WAV"/></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2.WAV"/><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audio" Target="../media/media2.WAV"/></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2.WAV"/><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audio" Target="../media/media2.WAV"/></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s://www.i3men.com/" TargetMode="Externa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audio" Target="../media/media4.WAV"/><Relationship Id="rId3" Type="http://schemas.microsoft.com/office/2007/relationships/media" Target="../media/media2.WAV"/><Relationship Id="rId7" Type="http://schemas.microsoft.com/office/2007/relationships/media" Target="../media/media4.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5.png"/><Relationship Id="rId5" Type="http://schemas.microsoft.com/office/2007/relationships/media" Target="../media/media3.WAV"/><Relationship Id="rId10" Type="http://schemas.openxmlformats.org/officeDocument/2006/relationships/notesSlide" Target="../notesSlides/notesSlide3.xml"/><Relationship Id="rId4" Type="http://schemas.openxmlformats.org/officeDocument/2006/relationships/audio" Target="../media/media2.WAV"/><Relationship Id="rId9"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WAV"/><Relationship Id="rId1" Type="http://schemas.microsoft.com/office/2007/relationships/media" Target="../media/media5.WAV"/><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7.WAV"/><Relationship Id="rId7" Type="http://schemas.openxmlformats.org/officeDocument/2006/relationships/image" Target="../media/image2.png"/><Relationship Id="rId2" Type="http://schemas.openxmlformats.org/officeDocument/2006/relationships/audio" Target="../media/media6.WAV"/><Relationship Id="rId1" Type="http://schemas.microsoft.com/office/2007/relationships/media" Target="../media/media6.WAV"/><Relationship Id="rId6" Type="http://schemas.openxmlformats.org/officeDocument/2006/relationships/notesSlide" Target="../notesSlides/notesSlide5.xml"/><Relationship Id="rId5" Type="http://schemas.openxmlformats.org/officeDocument/2006/relationships/slideLayout" Target="../slideLayouts/slideLayout13.xml"/><Relationship Id="rId10" Type="http://schemas.openxmlformats.org/officeDocument/2006/relationships/image" Target="../media/image7.png"/><Relationship Id="rId4" Type="http://schemas.openxmlformats.org/officeDocument/2006/relationships/audio" Target="../media/media7.WAV"/><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audio" Target="../media/media8.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8.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7.WAV"/><Relationship Id="rId11" Type="http://schemas.openxmlformats.org/officeDocument/2006/relationships/image" Target="../media/image5.png"/><Relationship Id="rId5" Type="http://schemas.microsoft.com/office/2007/relationships/media" Target="../media/media7.WAV"/><Relationship Id="rId10" Type="http://schemas.openxmlformats.org/officeDocument/2006/relationships/notesSlide" Target="../notesSlides/notesSlide6.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audio" Target="../media/media9.WAV"/><Relationship Id="rId13" Type="http://schemas.openxmlformats.org/officeDocument/2006/relationships/image" Target="../media/image6.png"/><Relationship Id="rId3" Type="http://schemas.microsoft.com/office/2007/relationships/media" Target="../media/media1.WAV"/><Relationship Id="rId7" Type="http://schemas.microsoft.com/office/2007/relationships/media" Target="../media/media9.WAV"/><Relationship Id="rId12" Type="http://schemas.openxmlformats.org/officeDocument/2006/relationships/image" Target="../media/image2.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audio" Target="../media/media7.WAV"/><Relationship Id="rId11" Type="http://schemas.openxmlformats.org/officeDocument/2006/relationships/image" Target="../media/image5.png"/><Relationship Id="rId5" Type="http://schemas.microsoft.com/office/2007/relationships/media" Target="../media/media7.WAV"/><Relationship Id="rId10" Type="http://schemas.openxmlformats.org/officeDocument/2006/relationships/notesSlide" Target="../notesSlides/notesSlide7.xml"/><Relationship Id="rId4" Type="http://schemas.openxmlformats.org/officeDocument/2006/relationships/audio" Target="../media/media1.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1.WAV"/><Relationship Id="rId7" Type="http://schemas.openxmlformats.org/officeDocument/2006/relationships/image" Target="../media/image2.png"/><Relationship Id="rId2" Type="http://schemas.openxmlformats.org/officeDocument/2006/relationships/audio" Target="../media/media10.WAV"/><Relationship Id="rId1" Type="http://schemas.microsoft.com/office/2007/relationships/media" Target="../media/media10.WAV"/><Relationship Id="rId6" Type="http://schemas.openxmlformats.org/officeDocument/2006/relationships/notesSlide" Target="../notesSlides/notesSlide8.xml"/><Relationship Id="rId5" Type="http://schemas.openxmlformats.org/officeDocument/2006/relationships/slideLayout" Target="../slideLayouts/slideLayout4.xml"/><Relationship Id="rId10" Type="http://schemas.openxmlformats.org/officeDocument/2006/relationships/image" Target="../media/image5.png"/><Relationship Id="rId4" Type="http://schemas.openxmlformats.org/officeDocument/2006/relationships/audio" Target="../media/media11.WAV"/><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audio" Target="../media/media12.WAV"/><Relationship Id="rId13" Type="http://schemas.openxmlformats.org/officeDocument/2006/relationships/image" Target="../media/image6.png"/><Relationship Id="rId3" Type="http://schemas.microsoft.com/office/2007/relationships/media" Target="../media/media1.WAV"/><Relationship Id="rId7" Type="http://schemas.microsoft.com/office/2007/relationships/media" Target="../media/media12.WAV"/><Relationship Id="rId12" Type="http://schemas.openxmlformats.org/officeDocument/2006/relationships/image" Target="../media/image2.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audio" Target="../media/media11.WAV"/><Relationship Id="rId11" Type="http://schemas.openxmlformats.org/officeDocument/2006/relationships/image" Target="../media/image5.png"/><Relationship Id="rId5" Type="http://schemas.microsoft.com/office/2007/relationships/media" Target="../media/media11.WAV"/><Relationship Id="rId10" Type="http://schemas.openxmlformats.org/officeDocument/2006/relationships/notesSlide" Target="../notesSlides/notesSlide9.xml"/><Relationship Id="rId4" Type="http://schemas.openxmlformats.org/officeDocument/2006/relationships/audio" Target="../media/media1.WAV"/><Relationship Id="rId9" Type="http://schemas.openxmlformats.org/officeDocument/2006/relationships/slideLayout" Target="../slideLayouts/slideLayout14.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6" descr="公司logo">
            <a:extLst>
              <a:ext uri="{FF2B5EF4-FFF2-40B4-BE49-F238E27FC236}">
                <a16:creationId xmlns:a16="http://schemas.microsoft.com/office/drawing/2014/main" id="{C655E435-AC88-8B33-0A2C-969B3B3C94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7" descr="icon">
            <a:extLst>
              <a:ext uri="{FF2B5EF4-FFF2-40B4-BE49-F238E27FC236}">
                <a16:creationId xmlns:a16="http://schemas.microsoft.com/office/drawing/2014/main" id="{09FC5C16-6D9C-67A3-CE1B-26DE816EBD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10">
            <a:extLst>
              <a:ext uri="{FF2B5EF4-FFF2-40B4-BE49-F238E27FC236}">
                <a16:creationId xmlns:a16="http://schemas.microsoft.com/office/drawing/2014/main" id="{2EA6DABD-F641-E7ED-B2AC-72CDB2EF4579}"/>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5125" name="Rectangle 12">
            <a:extLst>
              <a:ext uri="{FF2B5EF4-FFF2-40B4-BE49-F238E27FC236}">
                <a16:creationId xmlns:a16="http://schemas.microsoft.com/office/drawing/2014/main" id="{03E0FE64-7EC7-47B7-33A6-3A8CB39493E9}"/>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第 </a:t>
            </a:r>
            <a:r>
              <a:rPr lang="en-US" altLang="zh-CN" sz="2800">
                <a:solidFill>
                  <a:srgbClr val="FF0000"/>
                </a:solidFill>
                <a:latin typeface="Times New Roman" panose="02020603050405020304" pitchFamily="18" charset="0"/>
              </a:rPr>
              <a:t>2 </a:t>
            </a:r>
            <a:r>
              <a:rPr lang="zh-CN" altLang="en-US" sz="2800">
                <a:solidFill>
                  <a:srgbClr val="FF0000"/>
                </a:solidFill>
                <a:latin typeface="Times New Roman" panose="02020603050405020304" pitchFamily="18" charset="0"/>
              </a:rPr>
              <a:t>套试卷</a:t>
            </a:r>
          </a:p>
        </p:txBody>
      </p:sp>
      <p:sp>
        <p:nvSpPr>
          <p:cNvPr id="5126" name="Rectangle 13">
            <a:extLst>
              <a:ext uri="{FF2B5EF4-FFF2-40B4-BE49-F238E27FC236}">
                <a16:creationId xmlns:a16="http://schemas.microsoft.com/office/drawing/2014/main" id="{7246157D-CB4D-C12B-9501-934995F802D5}"/>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300" name="Picture 164">
            <a:hlinkClick r:id="" action="ppaction://media"/>
            <a:extLst>
              <a:ext uri="{FF2B5EF4-FFF2-40B4-BE49-F238E27FC236}">
                <a16:creationId xmlns:a16="http://schemas.microsoft.com/office/drawing/2014/main" id="{6205E19A-E7E4-DC75-BAFA-578A720F833A}"/>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299" name="Picture 163">
            <a:hlinkClick r:id="" action="ppaction://media"/>
            <a:extLst>
              <a:ext uri="{FF2B5EF4-FFF2-40B4-BE49-F238E27FC236}">
                <a16:creationId xmlns:a16="http://schemas.microsoft.com/office/drawing/2014/main" id="{5A757EF2-53B8-C7A9-15D3-37EF5E0EF4BE}"/>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2" descr="公司logo">
            <a:extLst>
              <a:ext uri="{FF2B5EF4-FFF2-40B4-BE49-F238E27FC236}">
                <a16:creationId xmlns:a16="http://schemas.microsoft.com/office/drawing/2014/main" id="{579119B2-A22A-DE1A-02CA-F09AAF99656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descr="originalText48">
            <a:extLst>
              <a:ext uri="{FF2B5EF4-FFF2-40B4-BE49-F238E27FC236}">
                <a16:creationId xmlns:a16="http://schemas.microsoft.com/office/drawing/2014/main" id="{A8FEC118-E84B-DFA8-B8E3-7F3E1ACBBBD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Rectangle 4">
            <a:extLst>
              <a:ext uri="{FF2B5EF4-FFF2-40B4-BE49-F238E27FC236}">
                <a16:creationId xmlns:a16="http://schemas.microsoft.com/office/drawing/2014/main" id="{D70E3B05-DFE9-08F7-A238-1D4F8C22F5FA}"/>
              </a:ext>
            </a:extLst>
          </p:cNvPr>
          <p:cNvSpPr>
            <a:spLocks noChangeArrowheads="1"/>
          </p:cNvSpPr>
          <p:nvPr/>
        </p:nvSpPr>
        <p:spPr bwMode="auto">
          <a:xfrm>
            <a:off x="85725" y="73025"/>
            <a:ext cx="75088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4. How's the weather in Hong Kong?</a:t>
            </a:r>
            <a:r>
              <a:rPr lang="en-US" altLang="zh-CN" sz="3600" b="0">
                <a:latin typeface="Times New Roman" panose="02020603050405020304" pitchFamily="18" charset="0"/>
              </a:rPr>
              <a:t> </a:t>
            </a:r>
          </a:p>
        </p:txBody>
      </p:sp>
      <p:pic>
        <p:nvPicPr>
          <p:cNvPr id="23559" name="Picture 5" descr="originalTextHide">
            <a:extLst>
              <a:ext uri="{FF2B5EF4-FFF2-40B4-BE49-F238E27FC236}">
                <a16:creationId xmlns:a16="http://schemas.microsoft.com/office/drawing/2014/main" id="{4DFEEB70-FE36-8EF5-7C71-68E8DFC3656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Rectangle 6">
            <a:extLst>
              <a:ext uri="{FF2B5EF4-FFF2-40B4-BE49-F238E27FC236}">
                <a16:creationId xmlns:a16="http://schemas.microsoft.com/office/drawing/2014/main" id="{A249E6A8-E869-27B7-98C4-518855736D2B}"/>
              </a:ext>
            </a:extLst>
          </p:cNvPr>
          <p:cNvSpPr>
            <a:spLocks noChangeArrowheads="1"/>
          </p:cNvSpPr>
          <p:nvPr/>
        </p:nvSpPr>
        <p:spPr bwMode="auto">
          <a:xfrm>
            <a:off x="684213" y="4662488"/>
            <a:ext cx="745331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91143" name="Rectangle 7">
            <a:extLst>
              <a:ext uri="{FF2B5EF4-FFF2-40B4-BE49-F238E27FC236}">
                <a16:creationId xmlns:a16="http://schemas.microsoft.com/office/drawing/2014/main" id="{19AB3C9B-DB19-FC79-34D2-6D5E00C1534C}"/>
              </a:ext>
            </a:extLst>
          </p:cNvPr>
          <p:cNvSpPr>
            <a:spLocks noChangeArrowheads="1"/>
          </p:cNvSpPr>
          <p:nvPr/>
        </p:nvSpPr>
        <p:spPr bwMode="auto">
          <a:xfrm>
            <a:off x="2484438" y="4527550"/>
            <a:ext cx="575945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It's cloudy.</a:t>
            </a:r>
          </a:p>
        </p:txBody>
      </p:sp>
      <p:sp>
        <p:nvSpPr>
          <p:cNvPr id="23562" name="Rectangle 148">
            <a:extLst>
              <a:ext uri="{FF2B5EF4-FFF2-40B4-BE49-F238E27FC236}">
                <a16:creationId xmlns:a16="http://schemas.microsoft.com/office/drawing/2014/main" id="{E32B2B1E-5E3A-E865-DF94-09971CCDFAFA}"/>
              </a:ext>
            </a:extLst>
          </p:cNvPr>
          <p:cNvSpPr>
            <a:spLocks noChangeArrowheads="1"/>
          </p:cNvSpPr>
          <p:nvPr/>
        </p:nvSpPr>
        <p:spPr bwMode="auto">
          <a:xfrm>
            <a:off x="612775" y="620713"/>
            <a:ext cx="6551613" cy="2039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buFontTx/>
              <a:buNone/>
            </a:pPr>
            <a:r>
              <a:rPr lang="en-US" altLang="zh-CN" sz="3600" b="0">
                <a:latin typeface="Times New Roman" panose="02020603050405020304" pitchFamily="18" charset="0"/>
              </a:rPr>
              <a:t>It's cloudy. </a:t>
            </a:r>
          </a:p>
          <a:p>
            <a:pPr>
              <a:lnSpc>
                <a:spcPct val="105000"/>
              </a:lnSpc>
              <a:buFontTx/>
              <a:buNone/>
            </a:pPr>
            <a:r>
              <a:rPr lang="en-US" altLang="zh-CN" sz="3600" b="0">
                <a:latin typeface="Times New Roman" panose="02020603050405020304" pitchFamily="18" charset="0"/>
              </a:rPr>
              <a:t>It's windy. </a:t>
            </a:r>
          </a:p>
          <a:p>
            <a:pPr>
              <a:lnSpc>
                <a:spcPct val="105000"/>
              </a:lnSpc>
              <a:buFontTx/>
              <a:buNone/>
            </a:pPr>
            <a:r>
              <a:rPr lang="en-US" altLang="zh-CN" sz="3600" b="0">
                <a:latin typeface="Times New Roman" panose="02020603050405020304" pitchFamily="18" charset="0"/>
              </a:rPr>
              <a:t>It's warm.</a:t>
            </a:r>
            <a:r>
              <a:rPr lang="en-US" altLang="zh-CN" b="0"/>
              <a:t> </a:t>
            </a:r>
          </a:p>
        </p:txBody>
      </p:sp>
      <p:sp>
        <p:nvSpPr>
          <p:cNvPr id="23563" name="Rectangle 169">
            <a:extLst>
              <a:ext uri="{FF2B5EF4-FFF2-40B4-BE49-F238E27FC236}">
                <a16:creationId xmlns:a16="http://schemas.microsoft.com/office/drawing/2014/main" id="{8BAF88CB-5A63-5EB5-A750-22A8C35E165C}"/>
              </a:ext>
            </a:extLst>
          </p:cNvPr>
          <p:cNvSpPr>
            <a:spLocks noChangeArrowheads="1"/>
          </p:cNvSpPr>
          <p:nvPr/>
        </p:nvSpPr>
        <p:spPr bwMode="auto">
          <a:xfrm>
            <a:off x="395288" y="819150"/>
            <a:ext cx="7993062" cy="57785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15000"/>
              </a:lnSpc>
              <a:spcBef>
                <a:spcPct val="0"/>
              </a:spcBef>
              <a:buFontTx/>
              <a:buNone/>
            </a:pPr>
            <a:r>
              <a:rPr lang="en-US" altLang="zh-CN" sz="3600">
                <a:latin typeface="Times New Roman" panose="02020603050405020304" pitchFamily="18" charset="0"/>
              </a:rPr>
              <a:t>M: Hi Emily. What's the weather like in Shanghai today?</a:t>
            </a:r>
          </a:p>
          <a:p>
            <a:pPr>
              <a:lnSpc>
                <a:spcPct val="115000"/>
              </a:lnSpc>
              <a:spcBef>
                <a:spcPct val="0"/>
              </a:spcBef>
              <a:buFontTx/>
              <a:buNone/>
            </a:pPr>
            <a:r>
              <a:rPr lang="en-US" altLang="zh-CN" sz="3600">
                <a:latin typeface="Times New Roman" panose="02020603050405020304" pitchFamily="18" charset="0"/>
              </a:rPr>
              <a:t>W: Hi, Eric. It's sunny and warm here. I'm going to the zoo this afternoon.</a:t>
            </a:r>
          </a:p>
          <a:p>
            <a:pPr>
              <a:lnSpc>
                <a:spcPct val="115000"/>
              </a:lnSpc>
              <a:spcBef>
                <a:spcPct val="0"/>
              </a:spcBef>
              <a:buFontTx/>
              <a:buNone/>
            </a:pPr>
            <a:r>
              <a:rPr lang="en-US" altLang="zh-CN" sz="3600">
                <a:latin typeface="Times New Roman" panose="02020603050405020304" pitchFamily="18" charset="0"/>
              </a:rPr>
              <a:t>M: Sounds great!</a:t>
            </a:r>
          </a:p>
          <a:p>
            <a:pPr>
              <a:lnSpc>
                <a:spcPct val="115000"/>
              </a:lnSpc>
              <a:spcBef>
                <a:spcPct val="0"/>
              </a:spcBef>
              <a:buFontTx/>
              <a:buNone/>
            </a:pPr>
            <a:r>
              <a:rPr lang="en-US" altLang="zh-CN" sz="3600">
                <a:latin typeface="Times New Roman" panose="02020603050405020304" pitchFamily="18" charset="0"/>
              </a:rPr>
              <a:t>W: Eric, what's the weather like in Hong Kong?</a:t>
            </a:r>
          </a:p>
          <a:p>
            <a:pPr>
              <a:lnSpc>
                <a:spcPct val="115000"/>
              </a:lnSpc>
              <a:spcBef>
                <a:spcPct val="0"/>
              </a:spcBef>
              <a:buFontTx/>
              <a:buNone/>
            </a:pPr>
            <a:r>
              <a:rPr lang="en-US" altLang="zh-CN" sz="3600">
                <a:latin typeface="Times New Roman" panose="02020603050405020304" pitchFamily="18" charset="0"/>
              </a:rPr>
              <a:t>M: It's cloudy. It's going to rain. So I have to stay at home.</a:t>
            </a:r>
          </a:p>
        </p:txBody>
      </p:sp>
      <p:pic>
        <p:nvPicPr>
          <p:cNvPr id="23569" name="Picture 17">
            <a:hlinkClick r:id="" action="ppaction://media"/>
            <a:extLst>
              <a:ext uri="{FF2B5EF4-FFF2-40B4-BE49-F238E27FC236}">
                <a16:creationId xmlns:a16="http://schemas.microsoft.com/office/drawing/2014/main" id="{827EBE33-D69D-8A5F-73F5-2EF200B2B297}"/>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558958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3570" name="Picture 18">
            <a:hlinkClick r:id="" action="ppaction://media"/>
            <a:extLst>
              <a:ext uri="{FF2B5EF4-FFF2-40B4-BE49-F238E27FC236}">
                <a16:creationId xmlns:a16="http://schemas.microsoft.com/office/drawing/2014/main" id="{33652EAD-7744-6C27-A0B1-48E9F9EBCCB4}"/>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7667625"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1143"/>
                                        </p:tgtEl>
                                        <p:attrNameLst>
                                          <p:attrName>style.visibility</p:attrName>
                                        </p:attrNameLst>
                                      </p:cBhvr>
                                      <p:to>
                                        <p:strVal val="visible"/>
                                      </p:to>
                                    </p:set>
                                    <p:anim calcmode="lin" valueType="num">
                                      <p:cBhvr additive="base">
                                        <p:cTn id="7" dur="500" fill="hold"/>
                                        <p:tgtEl>
                                          <p:spTgt spid="91143"/>
                                        </p:tgtEl>
                                        <p:attrNameLst>
                                          <p:attrName>ppt_x</p:attrName>
                                        </p:attrNameLst>
                                      </p:cBhvr>
                                      <p:tavLst>
                                        <p:tav tm="0">
                                          <p:val>
                                            <p:strVal val="1+#ppt_w/2"/>
                                          </p:val>
                                        </p:tav>
                                        <p:tav tm="100000">
                                          <p:val>
                                            <p:strVal val="#ppt_x"/>
                                          </p:val>
                                        </p:tav>
                                      </p:tavLst>
                                    </p:anim>
                                    <p:anim calcmode="lin" valueType="num">
                                      <p:cBhvr additive="base">
                                        <p:cTn id="8" dur="500" fill="hold"/>
                                        <p:tgtEl>
                                          <p:spTgt spid="911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1300"/>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1300"/>
                                        </p:tgtEl>
                                      </p:cBhvr>
                                    </p:cmd>
                                  </p:childTnLst>
                                </p:cTn>
                              </p:par>
                            </p:childTnLst>
                          </p:cTn>
                        </p:par>
                      </p:childTnLst>
                    </p:cTn>
                  </p:par>
                </p:childTnLst>
              </p:cTn>
              <p:nextCondLst>
                <p:cond evt="onClick" delay="0">
                  <p:tgtEl>
                    <p:spTgt spid="91300"/>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1300"/>
                </p:tgtEl>
              </p:cMediaNode>
            </p:audio>
            <p:seq concurrent="1" nextAc="seek">
              <p:cTn id="15" restart="whenNotActive" fill="hold" evtFilter="cancelBubble" nodeType="interactiveSeq">
                <p:stCondLst>
                  <p:cond evt="onClick" delay="0">
                    <p:tgtEl>
                      <p:spTgt spid="91299"/>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1299"/>
                                        </p:tgtEl>
                                      </p:cBhvr>
                                    </p:cmd>
                                  </p:childTnLst>
                                </p:cTn>
                              </p:par>
                            </p:childTnLst>
                          </p:cTn>
                        </p:par>
                      </p:childTnLst>
                    </p:cTn>
                  </p:par>
                </p:childTnLst>
              </p:cTn>
              <p:nextCondLst>
                <p:cond evt="onClick" delay="0">
                  <p:tgtEl>
                    <p:spTgt spid="91299"/>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1299"/>
                </p:tgtEl>
              </p:cMediaNode>
            </p:audio>
            <p:seq concurrent="1" nextAc="seek">
              <p:cTn id="21" restart="whenNotActive" fill="hold" evtFilter="cancelBubble" nodeType="interactiveSeq">
                <p:stCondLst>
                  <p:cond evt="onClick" delay="0">
                    <p:tgtEl>
                      <p:spTgt spid="23569"/>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5503" fill="hold"/>
                                        <p:tgtEl>
                                          <p:spTgt spid="23569"/>
                                        </p:tgtEl>
                                      </p:cBhvr>
                                    </p:cmd>
                                  </p:childTnLst>
                                </p:cTn>
                              </p:par>
                            </p:childTnLst>
                          </p:cTn>
                        </p:par>
                      </p:childTnLst>
                    </p:cTn>
                  </p:par>
                </p:childTnLst>
              </p:cTn>
              <p:nextCondLst>
                <p:cond evt="onClick" delay="0">
                  <p:tgtEl>
                    <p:spTgt spid="23569"/>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3569"/>
                </p:tgtEl>
              </p:cMediaNode>
            </p:audio>
            <p:seq concurrent="1" nextAc="seek">
              <p:cTn id="27" restart="whenNotActive" fill="hold" evtFilter="cancelBubble" nodeType="interactiveSeq">
                <p:stCondLst>
                  <p:cond evt="onClick" delay="0">
                    <p:tgtEl>
                      <p:spTgt spid="23557"/>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3563"/>
                                        </p:tgtEl>
                                        <p:attrNameLst>
                                          <p:attrName>style.visibility</p:attrName>
                                        </p:attrNameLst>
                                      </p:cBhvr>
                                      <p:to>
                                        <p:strVal val="visible"/>
                                      </p:to>
                                    </p:set>
                                    <p:animEffect transition="in" filter="blinds(horizontal)">
                                      <p:cBhvr>
                                        <p:cTn id="32" dur="1000"/>
                                        <p:tgtEl>
                                          <p:spTgt spid="23563"/>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23559"/>
                                        </p:tgtEl>
                                        <p:attrNameLst>
                                          <p:attrName>style.visibility</p:attrName>
                                        </p:attrNameLst>
                                      </p:cBhvr>
                                      <p:to>
                                        <p:strVal val="visible"/>
                                      </p:to>
                                    </p:set>
                                    <p:animEffect transition="in" filter="checkerboard(across)">
                                      <p:cBhvr>
                                        <p:cTn id="36" dur="500"/>
                                        <p:tgtEl>
                                          <p:spTgt spid="23559"/>
                                        </p:tgtEl>
                                      </p:cBhvr>
                                    </p:animEffect>
                                  </p:childTnLst>
                                </p:cTn>
                              </p:par>
                            </p:childTnLst>
                          </p:cTn>
                        </p:par>
                      </p:childTnLst>
                    </p:cTn>
                  </p:par>
                </p:childTnLst>
              </p:cTn>
              <p:nextCondLst>
                <p:cond evt="onClick" delay="0">
                  <p:tgtEl>
                    <p:spTgt spid="23557"/>
                  </p:tgtEl>
                </p:cond>
              </p:nextCondLst>
            </p:seq>
            <p:seq concurrent="1" nextAc="seek">
              <p:cTn id="37" restart="whenNotActive" fill="hold" evtFilter="cancelBubble" nodeType="interactiveSeq">
                <p:stCondLst>
                  <p:cond evt="onClick" delay="0">
                    <p:tgtEl>
                      <p:spTgt spid="23559"/>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3" presetClass="exit" presetSubtype="5" fill="hold" grpId="1" nodeType="clickEffect">
                                  <p:stCondLst>
                                    <p:cond delay="0"/>
                                  </p:stCondLst>
                                  <p:childTnLst>
                                    <p:animEffect transition="out" filter="blinds(vertical)">
                                      <p:cBhvr>
                                        <p:cTn id="41" dur="1000"/>
                                        <p:tgtEl>
                                          <p:spTgt spid="23563"/>
                                        </p:tgtEl>
                                      </p:cBhvr>
                                    </p:animEffect>
                                    <p:set>
                                      <p:cBhvr>
                                        <p:cTn id="42" dur="1" fill="hold">
                                          <p:stCondLst>
                                            <p:cond delay="999"/>
                                          </p:stCondLst>
                                        </p:cTn>
                                        <p:tgtEl>
                                          <p:spTgt spid="23563"/>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23559"/>
                                        </p:tgtEl>
                                      </p:cBhvr>
                                    </p:animEffect>
                                    <p:set>
                                      <p:cBhvr>
                                        <p:cTn id="46" dur="1" fill="hold">
                                          <p:stCondLst>
                                            <p:cond delay="499"/>
                                          </p:stCondLst>
                                        </p:cTn>
                                        <p:tgtEl>
                                          <p:spTgt spid="23559"/>
                                        </p:tgtEl>
                                        <p:attrNameLst>
                                          <p:attrName>style.visibility</p:attrName>
                                        </p:attrNameLst>
                                      </p:cBhvr>
                                      <p:to>
                                        <p:strVal val="hidden"/>
                                      </p:to>
                                    </p:set>
                                  </p:childTnLst>
                                </p:cTn>
                              </p:par>
                            </p:childTnLst>
                          </p:cTn>
                        </p:par>
                      </p:childTnLst>
                    </p:cTn>
                  </p:par>
                </p:childTnLst>
              </p:cTn>
              <p:nextCondLst>
                <p:cond evt="onClick" delay="0">
                  <p:tgtEl>
                    <p:spTgt spid="23559"/>
                  </p:tgtEl>
                </p:cond>
              </p:nextCondLst>
            </p:seq>
          </p:childTnLst>
        </p:cTn>
      </p:par>
    </p:tnLst>
    <p:bldLst>
      <p:bldP spid="91143" grpId="0" autoUpdateAnimBg="0"/>
      <p:bldP spid="23563" grpId="0" animBg="1"/>
      <p:bldP spid="2356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公司logo">
            <a:extLst>
              <a:ext uri="{FF2B5EF4-FFF2-40B4-BE49-F238E27FC236}">
                <a16:creationId xmlns:a16="http://schemas.microsoft.com/office/drawing/2014/main" id="{C8E1738D-302E-0DE7-258E-1B6EDFA0944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4" descr="originalText48">
            <a:extLst>
              <a:ext uri="{FF2B5EF4-FFF2-40B4-BE49-F238E27FC236}">
                <a16:creationId xmlns:a16="http://schemas.microsoft.com/office/drawing/2014/main" id="{33689C65-6A5F-C6AC-058E-94C3DD504EA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5" descr="originalTextHide">
            <a:extLst>
              <a:ext uri="{FF2B5EF4-FFF2-40B4-BE49-F238E27FC236}">
                <a16:creationId xmlns:a16="http://schemas.microsoft.com/office/drawing/2014/main" id="{53057C53-B1F8-926F-5196-59C157195BC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3">
            <a:extLst>
              <a:ext uri="{FF2B5EF4-FFF2-40B4-BE49-F238E27FC236}">
                <a16:creationId xmlns:a16="http://schemas.microsoft.com/office/drawing/2014/main" id="{BEB9AAC4-98E2-7396-68AF-F2846A506B7F}"/>
              </a:ext>
            </a:extLst>
          </p:cNvPr>
          <p:cNvSpPr>
            <a:spLocks noChangeArrowheads="1"/>
          </p:cNvSpPr>
          <p:nvPr/>
        </p:nvSpPr>
        <p:spPr bwMode="auto">
          <a:xfrm>
            <a:off x="55563" y="44450"/>
            <a:ext cx="7685087"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buFontTx/>
              <a:buNone/>
            </a:pPr>
            <a:r>
              <a:rPr lang="zh-CN" altLang="en-US" sz="1800" b="0">
                <a:latin typeface="Times New Roman" panose="02020603050405020304" pitchFamily="18" charset="0"/>
              </a:rPr>
              <a:t>听第三段对话，回答第 </a:t>
            </a:r>
            <a:r>
              <a:rPr lang="en-US" altLang="zh-CN" sz="1800">
                <a:latin typeface="Times New Roman" panose="02020603050405020304" pitchFamily="18" charset="0"/>
              </a:rPr>
              <a:t>5</a:t>
            </a:r>
            <a:r>
              <a:rPr lang="en-US" altLang="zh-CN" sz="1800" b="0">
                <a:latin typeface="Times New Roman" panose="02020603050405020304" pitchFamily="18" charset="0"/>
              </a:rPr>
              <a:t> - </a:t>
            </a:r>
            <a:r>
              <a:rPr lang="en-US" altLang="zh-CN" sz="1800">
                <a:latin typeface="Times New Roman" panose="02020603050405020304" pitchFamily="18" charset="0"/>
              </a:rPr>
              <a:t>6</a:t>
            </a:r>
            <a:r>
              <a:rPr lang="en-US" altLang="zh-CN" sz="1800" b="0">
                <a:latin typeface="Times New Roman" panose="02020603050405020304" pitchFamily="18" charset="0"/>
              </a:rPr>
              <a:t> </a:t>
            </a:r>
            <a:r>
              <a:rPr lang="zh-CN" altLang="en-US" sz="1800" b="0">
                <a:latin typeface="Times New Roman" panose="02020603050405020304" pitchFamily="18" charset="0"/>
              </a:rPr>
              <a:t>两个问题。现在你有 </a:t>
            </a:r>
            <a:r>
              <a:rPr lang="en-US" altLang="zh-CN" sz="1800">
                <a:latin typeface="Times New Roman" panose="02020603050405020304" pitchFamily="18" charset="0"/>
              </a:rPr>
              <a:t>10</a:t>
            </a:r>
            <a:r>
              <a:rPr lang="en-US" altLang="zh-CN" sz="1800" b="0">
                <a:latin typeface="Times New Roman" panose="02020603050405020304" pitchFamily="18" charset="0"/>
              </a:rPr>
              <a:t> </a:t>
            </a:r>
            <a:r>
              <a:rPr lang="zh-CN" altLang="en-US" sz="1800" b="0">
                <a:latin typeface="Times New Roman" panose="02020603050405020304" pitchFamily="18" charset="0"/>
              </a:rPr>
              <a:t>秒钟的阅题时间。</a:t>
            </a:r>
            <a:r>
              <a:rPr lang="zh-CN" altLang="en-US" sz="1800"/>
              <a:t> </a:t>
            </a:r>
          </a:p>
        </p:txBody>
      </p:sp>
      <p:sp>
        <p:nvSpPr>
          <p:cNvPr id="25606" name="Rectangle 46">
            <a:extLst>
              <a:ext uri="{FF2B5EF4-FFF2-40B4-BE49-F238E27FC236}">
                <a16:creationId xmlns:a16="http://schemas.microsoft.com/office/drawing/2014/main" id="{9501B2A7-86C4-C138-BF21-90A7246BE7A5}"/>
              </a:ext>
            </a:extLst>
          </p:cNvPr>
          <p:cNvSpPr>
            <a:spLocks noChangeArrowheads="1"/>
          </p:cNvSpPr>
          <p:nvPr/>
        </p:nvSpPr>
        <p:spPr bwMode="auto">
          <a:xfrm>
            <a:off x="107950" y="809625"/>
            <a:ext cx="8280400" cy="5646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buFontTx/>
              <a:buNone/>
            </a:pPr>
            <a:r>
              <a:rPr lang="en-US" altLang="zh-CN">
                <a:latin typeface="Times New Roman" panose="02020603050405020304" pitchFamily="18" charset="0"/>
              </a:rPr>
              <a:t>5. Where might they be? </a:t>
            </a:r>
          </a:p>
          <a:p>
            <a:pPr>
              <a:lnSpc>
                <a:spcPct val="125000"/>
              </a:lnSpc>
              <a:buFontTx/>
              <a:buNone/>
            </a:pPr>
            <a:r>
              <a:rPr lang="en-US" altLang="zh-CN" b="0">
                <a:latin typeface="Times New Roman" panose="02020603050405020304" pitchFamily="18" charset="0"/>
              </a:rPr>
              <a:t>    Maybe in the cinema. </a:t>
            </a:r>
          </a:p>
          <a:p>
            <a:pPr>
              <a:lnSpc>
                <a:spcPct val="125000"/>
              </a:lnSpc>
              <a:buFontTx/>
              <a:buNone/>
            </a:pPr>
            <a:r>
              <a:rPr lang="en-US" altLang="zh-CN" b="0">
                <a:latin typeface="Times New Roman" panose="02020603050405020304" pitchFamily="18" charset="0"/>
              </a:rPr>
              <a:t>    Maybe in the library. </a:t>
            </a:r>
          </a:p>
          <a:p>
            <a:pPr>
              <a:lnSpc>
                <a:spcPct val="125000"/>
              </a:lnSpc>
              <a:buFontTx/>
              <a:buNone/>
            </a:pPr>
            <a:r>
              <a:rPr lang="en-US" altLang="zh-CN" b="0">
                <a:latin typeface="Times New Roman" panose="02020603050405020304" pitchFamily="18" charset="0"/>
              </a:rPr>
              <a:t>    Maybe in the restaurant.  </a:t>
            </a:r>
          </a:p>
          <a:p>
            <a:pPr>
              <a:lnSpc>
                <a:spcPct val="125000"/>
              </a:lnSpc>
              <a:buFontTx/>
              <a:buNone/>
            </a:pPr>
            <a:r>
              <a:rPr lang="en-US" altLang="zh-CN">
                <a:latin typeface="Times New Roman" panose="02020603050405020304" pitchFamily="18" charset="0"/>
              </a:rPr>
              <a:t>6. What can they not do? </a:t>
            </a:r>
          </a:p>
          <a:p>
            <a:pPr>
              <a:lnSpc>
                <a:spcPct val="125000"/>
              </a:lnSpc>
              <a:buFontTx/>
              <a:buNone/>
            </a:pPr>
            <a:r>
              <a:rPr lang="en-US" altLang="zh-CN" b="0">
                <a:latin typeface="Times New Roman" panose="02020603050405020304" pitchFamily="18" charset="0"/>
              </a:rPr>
              <a:t>    Can not read or talk. </a:t>
            </a:r>
          </a:p>
          <a:p>
            <a:pPr>
              <a:lnSpc>
                <a:spcPct val="125000"/>
              </a:lnSpc>
              <a:buFontTx/>
              <a:buNone/>
            </a:pPr>
            <a:r>
              <a:rPr lang="en-US" altLang="zh-CN" b="0">
                <a:latin typeface="Times New Roman" panose="02020603050405020304" pitchFamily="18" charset="0"/>
              </a:rPr>
              <a:t>    Can not walk or jump. </a:t>
            </a:r>
          </a:p>
          <a:p>
            <a:pPr>
              <a:lnSpc>
                <a:spcPct val="125000"/>
              </a:lnSpc>
              <a:buFontTx/>
              <a:buNone/>
            </a:pPr>
            <a:r>
              <a:rPr lang="en-US" altLang="zh-CN" b="0">
                <a:latin typeface="Times New Roman" panose="02020603050405020304" pitchFamily="18" charset="0"/>
              </a:rPr>
              <a:t>    Can not eat or drink. </a:t>
            </a:r>
          </a:p>
        </p:txBody>
      </p:sp>
      <p:sp>
        <p:nvSpPr>
          <p:cNvPr id="25607" name="Rectangle 30">
            <a:extLst>
              <a:ext uri="{FF2B5EF4-FFF2-40B4-BE49-F238E27FC236}">
                <a16:creationId xmlns:a16="http://schemas.microsoft.com/office/drawing/2014/main" id="{937920D0-D1B9-BEEB-9695-21AE670A6D62}"/>
              </a:ext>
            </a:extLst>
          </p:cNvPr>
          <p:cNvSpPr>
            <a:spLocks noChangeArrowheads="1"/>
          </p:cNvSpPr>
          <p:nvPr/>
        </p:nvSpPr>
        <p:spPr bwMode="auto">
          <a:xfrm>
            <a:off x="179388" y="692150"/>
            <a:ext cx="8105775" cy="58547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3600">
                <a:latin typeface="Times New Roman" panose="02020603050405020304" pitchFamily="18" charset="0"/>
              </a:rPr>
              <a:t>M: Do you like magazines, Amy?</a:t>
            </a:r>
          </a:p>
          <a:p>
            <a:pPr>
              <a:lnSpc>
                <a:spcPct val="105000"/>
              </a:lnSpc>
              <a:spcBef>
                <a:spcPct val="0"/>
              </a:spcBef>
              <a:buFontTx/>
              <a:buNone/>
            </a:pPr>
            <a:r>
              <a:rPr lang="en-US" altLang="zh-CN" sz="3600">
                <a:latin typeface="Times New Roman" panose="02020603050405020304" pitchFamily="18" charset="0"/>
              </a:rPr>
              <a:t>W: No, I don't. I like storybooks.</a:t>
            </a:r>
          </a:p>
          <a:p>
            <a:pPr>
              <a:lnSpc>
                <a:spcPct val="105000"/>
              </a:lnSpc>
              <a:spcBef>
                <a:spcPct val="0"/>
              </a:spcBef>
              <a:buFontTx/>
              <a:buNone/>
            </a:pPr>
            <a:r>
              <a:rPr lang="en-US" altLang="zh-CN" sz="3600">
                <a:latin typeface="Times New Roman" panose="02020603050405020304" pitchFamily="18" charset="0"/>
              </a:rPr>
              <a:t>M: I like comic books. They're interesting.</a:t>
            </a:r>
          </a:p>
          <a:p>
            <a:pPr>
              <a:lnSpc>
                <a:spcPct val="105000"/>
              </a:lnSpc>
              <a:spcBef>
                <a:spcPct val="0"/>
              </a:spcBef>
              <a:buFontTx/>
              <a:buNone/>
            </a:pPr>
            <a:r>
              <a:rPr lang="en-US" altLang="zh-CN" sz="3600">
                <a:latin typeface="Times New Roman" panose="02020603050405020304" pitchFamily="18" charset="0"/>
              </a:rPr>
              <a:t>W: We should be quiet. Look at that sign. It means we can't talk loudly here.</a:t>
            </a:r>
          </a:p>
          <a:p>
            <a:pPr>
              <a:lnSpc>
                <a:spcPct val="105000"/>
              </a:lnSpc>
              <a:spcBef>
                <a:spcPct val="0"/>
              </a:spcBef>
              <a:buFontTx/>
              <a:buNone/>
            </a:pPr>
            <a:r>
              <a:rPr lang="en-US" altLang="zh-CN" sz="3600">
                <a:latin typeface="Times New Roman" panose="02020603050405020304" pitchFamily="18" charset="0"/>
              </a:rPr>
              <a:t>M: Yes. And I know we can't eat or drink here.</a:t>
            </a:r>
          </a:p>
          <a:p>
            <a:pPr>
              <a:lnSpc>
                <a:spcPct val="105000"/>
              </a:lnSpc>
              <a:spcBef>
                <a:spcPct val="0"/>
              </a:spcBef>
              <a:buFontTx/>
              <a:buNone/>
            </a:pPr>
            <a:r>
              <a:rPr lang="en-US" altLang="zh-CN" sz="3600">
                <a:latin typeface="Times New Roman" panose="02020603050405020304" pitchFamily="18" charset="0"/>
              </a:rPr>
              <a:t>W: Yes, you're right.</a:t>
            </a:r>
          </a:p>
        </p:txBody>
      </p:sp>
      <p:pic>
        <p:nvPicPr>
          <p:cNvPr id="95358" name="Picture 126">
            <a:hlinkClick r:id="" action="ppaction://media"/>
            <a:extLst>
              <a:ext uri="{FF2B5EF4-FFF2-40B4-BE49-F238E27FC236}">
                <a16:creationId xmlns:a16="http://schemas.microsoft.com/office/drawing/2014/main" id="{CDF335D1-653B-170D-7073-8872ED808565}"/>
              </a:ext>
            </a:extLst>
          </p:cNvPr>
          <p:cNvPicPr>
            <a:picLocks noChangeAspect="1" noChangeArrowheads="1"/>
          </p:cNvPicPr>
          <p:nvPr>
            <p:ph sz="half" idx="2"/>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a:xfrm>
            <a:off x="7380288" y="58738"/>
            <a:ext cx="504825"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12" name="Picture 12">
            <a:hlinkClick r:id="" action="ppaction://media"/>
            <a:extLst>
              <a:ext uri="{FF2B5EF4-FFF2-40B4-BE49-F238E27FC236}">
                <a16:creationId xmlns:a16="http://schemas.microsoft.com/office/drawing/2014/main" id="{F6E86F72-9464-91CC-9196-FC1CEA1838F0}"/>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551656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9535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266" fill="hold"/>
                                        <p:tgtEl>
                                          <p:spTgt spid="95358"/>
                                        </p:tgtEl>
                                      </p:cBhvr>
                                    </p:cmd>
                                  </p:childTnLst>
                                </p:cTn>
                              </p:par>
                            </p:childTnLst>
                          </p:cTn>
                        </p:par>
                      </p:childTnLst>
                    </p:cTn>
                  </p:par>
                </p:childTnLst>
              </p:cTn>
              <p:nextCondLst>
                <p:cond evt="onClick" delay="0">
                  <p:tgtEl>
                    <p:spTgt spid="9535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5358"/>
                </p:tgtEl>
              </p:cMediaNode>
            </p:audio>
            <p:seq concurrent="1" nextAc="seek">
              <p:cTn id="8" restart="whenNotActive" fill="hold" evtFilter="cancelBubble" nodeType="interactiveSeq">
                <p:stCondLst>
                  <p:cond evt="onClick" delay="0">
                    <p:tgtEl>
                      <p:spTgt spid="25603"/>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7"/>
                                        </p:tgtEl>
                                        <p:attrNameLst>
                                          <p:attrName>style.visibility</p:attrName>
                                        </p:attrNameLst>
                                      </p:cBhvr>
                                      <p:to>
                                        <p:strVal val="visible"/>
                                      </p:to>
                                    </p:set>
                                    <p:anim calcmode="lin" valueType="num">
                                      <p:cBhvr additive="base">
                                        <p:cTn id="13" dur="1000" fill="hold"/>
                                        <p:tgtEl>
                                          <p:spTgt spid="25607"/>
                                        </p:tgtEl>
                                        <p:attrNameLst>
                                          <p:attrName>ppt_x</p:attrName>
                                        </p:attrNameLst>
                                      </p:cBhvr>
                                      <p:tavLst>
                                        <p:tav tm="0">
                                          <p:val>
                                            <p:strVal val="0-#ppt_w/2"/>
                                          </p:val>
                                        </p:tav>
                                        <p:tav tm="100000">
                                          <p:val>
                                            <p:strVal val="#ppt_x"/>
                                          </p:val>
                                        </p:tav>
                                      </p:tavLst>
                                    </p:anim>
                                    <p:anim calcmode="lin" valueType="num">
                                      <p:cBhvr additive="base">
                                        <p:cTn id="14" dur="1000" fill="hold"/>
                                        <p:tgtEl>
                                          <p:spTgt spid="25607"/>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5" presetClass="entr" presetSubtype="10" fill="hold" nodeType="afterEffect">
                                  <p:stCondLst>
                                    <p:cond delay="0"/>
                                  </p:stCondLst>
                                  <p:childTnLst>
                                    <p:set>
                                      <p:cBhvr>
                                        <p:cTn id="17" dur="1" fill="hold">
                                          <p:stCondLst>
                                            <p:cond delay="0"/>
                                          </p:stCondLst>
                                        </p:cTn>
                                        <p:tgtEl>
                                          <p:spTgt spid="25604"/>
                                        </p:tgtEl>
                                        <p:attrNameLst>
                                          <p:attrName>style.visibility</p:attrName>
                                        </p:attrNameLst>
                                      </p:cBhvr>
                                      <p:to>
                                        <p:strVal val="visible"/>
                                      </p:to>
                                    </p:set>
                                    <p:animEffect transition="in" filter="checkerboard(across)">
                                      <p:cBhvr>
                                        <p:cTn id="18" dur="500"/>
                                        <p:tgtEl>
                                          <p:spTgt spid="25604"/>
                                        </p:tgtEl>
                                      </p:cBhvr>
                                    </p:animEffect>
                                  </p:childTnLst>
                                </p:cTn>
                              </p:par>
                            </p:childTnLst>
                          </p:cTn>
                        </p:par>
                      </p:childTnLst>
                    </p:cTn>
                  </p:par>
                </p:childTnLst>
              </p:cTn>
              <p:nextCondLst>
                <p:cond evt="onClick" delay="0">
                  <p:tgtEl>
                    <p:spTgt spid="25603"/>
                  </p:tgtEl>
                </p:cond>
              </p:nextCondLst>
            </p:seq>
            <p:seq concurrent="1" nextAc="seek">
              <p:cTn id="19" restart="whenNotActive" fill="hold" evtFilter="cancelBubble" nodeType="interactiveSeq">
                <p:stCondLst>
                  <p:cond evt="onClick" delay="0">
                    <p:tgtEl>
                      <p:spTgt spid="25604"/>
                    </p:tgtEl>
                  </p:cond>
                </p:stCondLst>
                <p:endSync evt="end" delay="0">
                  <p:rtn val="all"/>
                </p:endSync>
                <p:childTnLst>
                  <p:par>
                    <p:cTn id="20" fill="hold" nodeType="clickPar">
                      <p:stCondLst>
                        <p:cond delay="0"/>
                      </p:stCondLst>
                      <p:childTnLst>
                        <p:par>
                          <p:cTn id="21" fill="hold" nodeType="withGroup">
                            <p:stCondLst>
                              <p:cond delay="0"/>
                            </p:stCondLst>
                            <p:childTnLst>
                              <p:par>
                                <p:cTn id="22" presetID="2" presetClass="exit" presetSubtype="2" fill="hold" grpId="1" nodeType="clickEffect">
                                  <p:stCondLst>
                                    <p:cond delay="0"/>
                                  </p:stCondLst>
                                  <p:childTnLst>
                                    <p:anim calcmode="lin" valueType="num">
                                      <p:cBhvr additive="base">
                                        <p:cTn id="23" dur="1000"/>
                                        <p:tgtEl>
                                          <p:spTgt spid="25607"/>
                                        </p:tgtEl>
                                        <p:attrNameLst>
                                          <p:attrName>ppt_x</p:attrName>
                                        </p:attrNameLst>
                                      </p:cBhvr>
                                      <p:tavLst>
                                        <p:tav tm="0">
                                          <p:val>
                                            <p:strVal val="ppt_x"/>
                                          </p:val>
                                        </p:tav>
                                        <p:tav tm="100000">
                                          <p:val>
                                            <p:strVal val="1+ppt_w/2"/>
                                          </p:val>
                                        </p:tav>
                                      </p:tavLst>
                                    </p:anim>
                                    <p:anim calcmode="lin" valueType="num">
                                      <p:cBhvr additive="base">
                                        <p:cTn id="24" dur="1000"/>
                                        <p:tgtEl>
                                          <p:spTgt spid="25607"/>
                                        </p:tgtEl>
                                        <p:attrNameLst>
                                          <p:attrName>ppt_y</p:attrName>
                                        </p:attrNameLst>
                                      </p:cBhvr>
                                      <p:tavLst>
                                        <p:tav tm="0">
                                          <p:val>
                                            <p:strVal val="ppt_y"/>
                                          </p:val>
                                        </p:tav>
                                        <p:tav tm="100000">
                                          <p:val>
                                            <p:strVal val="ppt_y"/>
                                          </p:val>
                                        </p:tav>
                                      </p:tavLst>
                                    </p:anim>
                                    <p:set>
                                      <p:cBhvr>
                                        <p:cTn id="25" dur="1" fill="hold">
                                          <p:stCondLst>
                                            <p:cond delay="999"/>
                                          </p:stCondLst>
                                        </p:cTn>
                                        <p:tgtEl>
                                          <p:spTgt spid="25607"/>
                                        </p:tgtEl>
                                        <p:attrNameLst>
                                          <p:attrName>style.visibility</p:attrName>
                                        </p:attrNameLst>
                                      </p:cBhvr>
                                      <p:to>
                                        <p:strVal val="hidden"/>
                                      </p:to>
                                    </p:set>
                                  </p:childTnLst>
                                </p:cTn>
                              </p:par>
                            </p:childTnLst>
                          </p:cTn>
                        </p:par>
                        <p:par>
                          <p:cTn id="26" fill="hold" nodeType="afterGroup">
                            <p:stCondLst>
                              <p:cond delay="1000"/>
                            </p:stCondLst>
                            <p:childTnLst>
                              <p:par>
                                <p:cTn id="27" presetID="5" presetClass="exit" presetSubtype="10" fill="hold" nodeType="afterEffect">
                                  <p:stCondLst>
                                    <p:cond delay="0"/>
                                  </p:stCondLst>
                                  <p:childTnLst>
                                    <p:animEffect transition="out" filter="checkerboard(across)">
                                      <p:cBhvr>
                                        <p:cTn id="28" dur="500"/>
                                        <p:tgtEl>
                                          <p:spTgt spid="25604"/>
                                        </p:tgtEl>
                                      </p:cBhvr>
                                    </p:animEffect>
                                    <p:set>
                                      <p:cBhvr>
                                        <p:cTn id="29" dur="1" fill="hold">
                                          <p:stCondLst>
                                            <p:cond delay="499"/>
                                          </p:stCondLst>
                                        </p:cTn>
                                        <p:tgtEl>
                                          <p:spTgt spid="25604"/>
                                        </p:tgtEl>
                                        <p:attrNameLst>
                                          <p:attrName>style.visibility</p:attrName>
                                        </p:attrNameLst>
                                      </p:cBhvr>
                                      <p:to>
                                        <p:strVal val="hidden"/>
                                      </p:to>
                                    </p:set>
                                  </p:childTnLst>
                                </p:cTn>
                              </p:par>
                            </p:childTnLst>
                          </p:cTn>
                        </p:par>
                      </p:childTnLst>
                    </p:cTn>
                  </p:par>
                </p:childTnLst>
              </p:cTn>
              <p:nextCondLst>
                <p:cond evt="onClick" delay="0">
                  <p:tgtEl>
                    <p:spTgt spid="25604"/>
                  </p:tgtEl>
                </p:cond>
              </p:nextCondLst>
            </p:seq>
          </p:childTnLst>
        </p:cTn>
      </p:par>
    </p:tnLst>
    <p:bldLst>
      <p:bldP spid="25607" grpId="0" animBg="1"/>
      <p:bldP spid="2560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41" name="Picture 181">
            <a:hlinkClick r:id="" action="ppaction://media"/>
            <a:extLst>
              <a:ext uri="{FF2B5EF4-FFF2-40B4-BE49-F238E27FC236}">
                <a16:creationId xmlns:a16="http://schemas.microsoft.com/office/drawing/2014/main" id="{F7636CB9-2530-6068-54C6-B28CA1744930}"/>
              </a:ext>
            </a:extLst>
          </p:cNvPr>
          <p:cNvPicPr>
            <a:picLocks noChangeAspect="1" noChangeArrowheads="1"/>
          </p:cNvPicPr>
          <p:nvPr>
            <p:ph sz="quarter" idx="2"/>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604250" y="188913"/>
            <a:ext cx="304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344" name="Picture 184">
            <a:hlinkClick r:id="" action="ppaction://media"/>
            <a:extLst>
              <a:ext uri="{FF2B5EF4-FFF2-40B4-BE49-F238E27FC236}">
                <a16:creationId xmlns:a16="http://schemas.microsoft.com/office/drawing/2014/main" id="{79B5F17A-4CBE-89ED-5E74-F07BB6205AB1}"/>
              </a:ext>
            </a:extLst>
          </p:cNvPr>
          <p:cNvPicPr>
            <a:picLocks noChangeAspect="1" noChangeArrowheads="1"/>
          </p:cNvPicPr>
          <p:nvPr>
            <p:ph sz="quarter" idx="3"/>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304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652" name="Picture 2" descr="公司logo">
            <a:extLst>
              <a:ext uri="{FF2B5EF4-FFF2-40B4-BE49-F238E27FC236}">
                <a16:creationId xmlns:a16="http://schemas.microsoft.com/office/drawing/2014/main" id="{FF5961D8-6FD2-B14D-1980-258FC0392F0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3" descr="originalText48">
            <a:extLst>
              <a:ext uri="{FF2B5EF4-FFF2-40B4-BE49-F238E27FC236}">
                <a16:creationId xmlns:a16="http://schemas.microsoft.com/office/drawing/2014/main" id="{916DA53F-44D7-7342-8F9B-1DE4076993E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4">
            <a:extLst>
              <a:ext uri="{FF2B5EF4-FFF2-40B4-BE49-F238E27FC236}">
                <a16:creationId xmlns:a16="http://schemas.microsoft.com/office/drawing/2014/main" id="{7D61D19D-5928-F633-31B5-1870244D96D9}"/>
              </a:ext>
            </a:extLst>
          </p:cNvPr>
          <p:cNvSpPr>
            <a:spLocks noChangeArrowheads="1"/>
          </p:cNvSpPr>
          <p:nvPr/>
        </p:nvSpPr>
        <p:spPr bwMode="auto">
          <a:xfrm>
            <a:off x="77788" y="88900"/>
            <a:ext cx="46386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5. </a:t>
            </a:r>
            <a:r>
              <a:rPr lang="en-US" altLang="zh-CN">
                <a:latin typeface="Times New Roman" panose="02020603050405020304" pitchFamily="18" charset="0"/>
              </a:rPr>
              <a:t>Where might they be?</a:t>
            </a:r>
          </a:p>
        </p:txBody>
      </p:sp>
      <p:pic>
        <p:nvPicPr>
          <p:cNvPr id="27655" name="Picture 5" descr="originalTextHide">
            <a:extLst>
              <a:ext uri="{FF2B5EF4-FFF2-40B4-BE49-F238E27FC236}">
                <a16:creationId xmlns:a16="http://schemas.microsoft.com/office/drawing/2014/main" id="{8D3C59B1-FE94-8D66-DA57-FD9227429B2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Rectangle 6">
            <a:extLst>
              <a:ext uri="{FF2B5EF4-FFF2-40B4-BE49-F238E27FC236}">
                <a16:creationId xmlns:a16="http://schemas.microsoft.com/office/drawing/2014/main" id="{383283C2-3CA7-25CF-A92B-C722D0CD1C8D}"/>
              </a:ext>
            </a:extLst>
          </p:cNvPr>
          <p:cNvSpPr>
            <a:spLocks noChangeArrowheads="1"/>
          </p:cNvSpPr>
          <p:nvPr/>
        </p:nvSpPr>
        <p:spPr bwMode="auto">
          <a:xfrm>
            <a:off x="755650" y="4587875"/>
            <a:ext cx="712946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2167" name="Rectangle 7">
            <a:extLst>
              <a:ext uri="{FF2B5EF4-FFF2-40B4-BE49-F238E27FC236}">
                <a16:creationId xmlns:a16="http://schemas.microsoft.com/office/drawing/2014/main" id="{22A545EB-33CD-BF5A-DC8F-22361DEB8B5C}"/>
              </a:ext>
            </a:extLst>
          </p:cNvPr>
          <p:cNvSpPr>
            <a:spLocks noChangeArrowheads="1"/>
          </p:cNvSpPr>
          <p:nvPr/>
        </p:nvSpPr>
        <p:spPr bwMode="auto">
          <a:xfrm>
            <a:off x="2555875" y="4454525"/>
            <a:ext cx="5183188"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Maybe in the library.</a:t>
            </a:r>
          </a:p>
        </p:txBody>
      </p:sp>
      <p:sp>
        <p:nvSpPr>
          <p:cNvPr id="27658" name="Rectangle 168">
            <a:extLst>
              <a:ext uri="{FF2B5EF4-FFF2-40B4-BE49-F238E27FC236}">
                <a16:creationId xmlns:a16="http://schemas.microsoft.com/office/drawing/2014/main" id="{0EFDDFEF-0671-4FA3-AD4C-C5B841405EFF}"/>
              </a:ext>
            </a:extLst>
          </p:cNvPr>
          <p:cNvSpPr>
            <a:spLocks noChangeArrowheads="1"/>
          </p:cNvSpPr>
          <p:nvPr/>
        </p:nvSpPr>
        <p:spPr bwMode="auto">
          <a:xfrm>
            <a:off x="468313" y="692150"/>
            <a:ext cx="5957887" cy="2114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buFontTx/>
              <a:buNone/>
            </a:pPr>
            <a:r>
              <a:rPr lang="en-US" altLang="zh-CN" b="0">
                <a:latin typeface="Times New Roman" panose="02020603050405020304" pitchFamily="18" charset="0"/>
              </a:rPr>
              <a:t>Maybe in the cinema. </a:t>
            </a:r>
          </a:p>
          <a:p>
            <a:pPr>
              <a:lnSpc>
                <a:spcPct val="125000"/>
              </a:lnSpc>
              <a:buFontTx/>
              <a:buNone/>
            </a:pPr>
            <a:r>
              <a:rPr lang="en-US" altLang="zh-CN" b="0">
                <a:latin typeface="Times New Roman" panose="02020603050405020304" pitchFamily="18" charset="0"/>
              </a:rPr>
              <a:t>Maybe in the library. </a:t>
            </a:r>
          </a:p>
          <a:p>
            <a:pPr>
              <a:lnSpc>
                <a:spcPct val="125000"/>
              </a:lnSpc>
              <a:buFontTx/>
              <a:buNone/>
            </a:pPr>
            <a:r>
              <a:rPr lang="en-US" altLang="zh-CN" b="0">
                <a:latin typeface="Times New Roman" panose="02020603050405020304" pitchFamily="18" charset="0"/>
              </a:rPr>
              <a:t>Maybe in the restaurant.</a:t>
            </a:r>
          </a:p>
        </p:txBody>
      </p:sp>
      <p:sp>
        <p:nvSpPr>
          <p:cNvPr id="27659" name="Rectangle 192">
            <a:extLst>
              <a:ext uri="{FF2B5EF4-FFF2-40B4-BE49-F238E27FC236}">
                <a16:creationId xmlns:a16="http://schemas.microsoft.com/office/drawing/2014/main" id="{0E3E7F6D-99AE-6A77-3EDD-0CC97CECCCE6}"/>
              </a:ext>
            </a:extLst>
          </p:cNvPr>
          <p:cNvSpPr>
            <a:spLocks noChangeArrowheads="1"/>
          </p:cNvSpPr>
          <p:nvPr/>
        </p:nvSpPr>
        <p:spPr bwMode="auto">
          <a:xfrm>
            <a:off x="395288" y="836613"/>
            <a:ext cx="7920037" cy="58547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3600">
                <a:latin typeface="Times New Roman" panose="02020603050405020304" pitchFamily="18" charset="0"/>
              </a:rPr>
              <a:t>M: Do you like magazines, Amy?</a:t>
            </a:r>
          </a:p>
          <a:p>
            <a:pPr>
              <a:lnSpc>
                <a:spcPct val="105000"/>
              </a:lnSpc>
              <a:spcBef>
                <a:spcPct val="0"/>
              </a:spcBef>
              <a:buFontTx/>
              <a:buNone/>
            </a:pPr>
            <a:r>
              <a:rPr lang="en-US" altLang="zh-CN" sz="3600">
                <a:latin typeface="Times New Roman" panose="02020603050405020304" pitchFamily="18" charset="0"/>
              </a:rPr>
              <a:t>W: No, I don't. I like storybooks.</a:t>
            </a:r>
          </a:p>
          <a:p>
            <a:pPr>
              <a:lnSpc>
                <a:spcPct val="105000"/>
              </a:lnSpc>
              <a:spcBef>
                <a:spcPct val="0"/>
              </a:spcBef>
              <a:buFontTx/>
              <a:buNone/>
            </a:pPr>
            <a:r>
              <a:rPr lang="en-US" altLang="zh-CN" sz="3600">
                <a:latin typeface="Times New Roman" panose="02020603050405020304" pitchFamily="18" charset="0"/>
              </a:rPr>
              <a:t>M: I like comic books. They're interesting.</a:t>
            </a:r>
          </a:p>
          <a:p>
            <a:pPr>
              <a:lnSpc>
                <a:spcPct val="105000"/>
              </a:lnSpc>
              <a:spcBef>
                <a:spcPct val="0"/>
              </a:spcBef>
              <a:buFontTx/>
              <a:buNone/>
            </a:pPr>
            <a:r>
              <a:rPr lang="en-US" altLang="zh-CN" sz="3600">
                <a:latin typeface="Times New Roman" panose="02020603050405020304" pitchFamily="18" charset="0"/>
              </a:rPr>
              <a:t>W: We should be quiet. Look at that sign. It means we can't talk loudly here.</a:t>
            </a:r>
          </a:p>
          <a:p>
            <a:pPr>
              <a:lnSpc>
                <a:spcPct val="105000"/>
              </a:lnSpc>
              <a:spcBef>
                <a:spcPct val="0"/>
              </a:spcBef>
              <a:buFontTx/>
              <a:buNone/>
            </a:pPr>
            <a:r>
              <a:rPr lang="en-US" altLang="zh-CN" sz="3600">
                <a:latin typeface="Times New Roman" panose="02020603050405020304" pitchFamily="18" charset="0"/>
              </a:rPr>
              <a:t>M: Yes. And I know we can't eat or drink here.</a:t>
            </a:r>
          </a:p>
          <a:p>
            <a:pPr>
              <a:lnSpc>
                <a:spcPct val="105000"/>
              </a:lnSpc>
              <a:spcBef>
                <a:spcPct val="0"/>
              </a:spcBef>
              <a:buFontTx/>
              <a:buNone/>
            </a:pPr>
            <a:r>
              <a:rPr lang="en-US" altLang="zh-CN" sz="3600">
                <a:latin typeface="Times New Roman" panose="02020603050405020304" pitchFamily="18" charset="0"/>
              </a:rPr>
              <a:t>W: Yes, you're right.</a:t>
            </a:r>
          </a:p>
        </p:txBody>
      </p:sp>
      <p:pic>
        <p:nvPicPr>
          <p:cNvPr id="27665" name="Picture 17">
            <a:hlinkClick r:id="" action="ppaction://media"/>
            <a:extLst>
              <a:ext uri="{FF2B5EF4-FFF2-40B4-BE49-F238E27FC236}">
                <a16:creationId xmlns:a16="http://schemas.microsoft.com/office/drawing/2014/main" id="{B21470A2-CFB0-8E31-2847-32C05C181D3F}"/>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55165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7666" name="Picture 18">
            <a:hlinkClick r:id="" action="ppaction://media"/>
            <a:extLst>
              <a:ext uri="{FF2B5EF4-FFF2-40B4-BE49-F238E27FC236}">
                <a16:creationId xmlns:a16="http://schemas.microsoft.com/office/drawing/2014/main" id="{95BC78C9-1AE6-0F78-6572-5818B516721F}"/>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003800"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67"/>
                                        </p:tgtEl>
                                        <p:attrNameLst>
                                          <p:attrName>style.visibility</p:attrName>
                                        </p:attrNameLst>
                                      </p:cBhvr>
                                      <p:to>
                                        <p:strVal val="visible"/>
                                      </p:to>
                                    </p:set>
                                    <p:anim calcmode="lin" valueType="num">
                                      <p:cBhvr additive="base">
                                        <p:cTn id="7" dur="500" fill="hold"/>
                                        <p:tgtEl>
                                          <p:spTgt spid="92167"/>
                                        </p:tgtEl>
                                        <p:attrNameLst>
                                          <p:attrName>ppt_x</p:attrName>
                                        </p:attrNameLst>
                                      </p:cBhvr>
                                      <p:tavLst>
                                        <p:tav tm="0">
                                          <p:val>
                                            <p:strVal val="1+#ppt_w/2"/>
                                          </p:val>
                                        </p:tav>
                                        <p:tav tm="100000">
                                          <p:val>
                                            <p:strVal val="#ppt_x"/>
                                          </p:val>
                                        </p:tav>
                                      </p:tavLst>
                                    </p:anim>
                                    <p:anim calcmode="lin" valueType="num">
                                      <p:cBhvr additive="base">
                                        <p:cTn id="8" dur="500" fill="hold"/>
                                        <p:tgtEl>
                                          <p:spTgt spid="921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2341"/>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2341"/>
                                        </p:tgtEl>
                                      </p:cBhvr>
                                    </p:cmd>
                                  </p:childTnLst>
                                </p:cTn>
                              </p:par>
                            </p:childTnLst>
                          </p:cTn>
                        </p:par>
                      </p:childTnLst>
                    </p:cTn>
                  </p:par>
                </p:childTnLst>
              </p:cTn>
              <p:nextCondLst>
                <p:cond evt="onClick" delay="0">
                  <p:tgtEl>
                    <p:spTgt spid="92341"/>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2341"/>
                </p:tgtEl>
              </p:cMediaNode>
            </p:audio>
            <p:seq concurrent="1" nextAc="seek">
              <p:cTn id="15" restart="whenNotActive" fill="hold" evtFilter="cancelBubble" nodeType="interactiveSeq">
                <p:stCondLst>
                  <p:cond evt="onClick" delay="0">
                    <p:tgtEl>
                      <p:spTgt spid="92344"/>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2344"/>
                                        </p:tgtEl>
                                      </p:cBhvr>
                                    </p:cmd>
                                  </p:childTnLst>
                                </p:cTn>
                              </p:par>
                            </p:childTnLst>
                          </p:cTn>
                        </p:par>
                      </p:childTnLst>
                    </p:cTn>
                  </p:par>
                </p:childTnLst>
              </p:cTn>
              <p:nextCondLst>
                <p:cond evt="onClick" delay="0">
                  <p:tgtEl>
                    <p:spTgt spid="92344"/>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2344"/>
                </p:tgtEl>
              </p:cMediaNode>
            </p:audio>
            <p:seq concurrent="1" nextAc="seek">
              <p:cTn id="21" restart="whenNotActive" fill="hold" evtFilter="cancelBubble" nodeType="interactiveSeq">
                <p:stCondLst>
                  <p:cond evt="onClick" delay="0">
                    <p:tgtEl>
                      <p:spTgt spid="27665"/>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8047" fill="hold"/>
                                        <p:tgtEl>
                                          <p:spTgt spid="27665"/>
                                        </p:tgtEl>
                                      </p:cBhvr>
                                    </p:cmd>
                                  </p:childTnLst>
                                </p:cTn>
                              </p:par>
                            </p:childTnLst>
                          </p:cTn>
                        </p:par>
                      </p:childTnLst>
                    </p:cTn>
                  </p:par>
                </p:childTnLst>
              </p:cTn>
              <p:nextCondLst>
                <p:cond evt="onClick" delay="0">
                  <p:tgtEl>
                    <p:spTgt spid="27665"/>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7665"/>
                </p:tgtEl>
              </p:cMediaNode>
            </p:audio>
            <p:seq concurrent="1" nextAc="seek">
              <p:cTn id="27" restart="whenNotActive" fill="hold" evtFilter="cancelBubble" nodeType="interactiveSeq">
                <p:stCondLst>
                  <p:cond evt="onClick" delay="0">
                    <p:tgtEl>
                      <p:spTgt spid="27653"/>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7659"/>
                                        </p:tgtEl>
                                        <p:attrNameLst>
                                          <p:attrName>style.visibility</p:attrName>
                                        </p:attrNameLst>
                                      </p:cBhvr>
                                      <p:to>
                                        <p:strVal val="visible"/>
                                      </p:to>
                                    </p:set>
                                    <p:animEffect transition="in" filter="box(in)">
                                      <p:cBhvr>
                                        <p:cTn id="32" dur="1000"/>
                                        <p:tgtEl>
                                          <p:spTgt spid="27659"/>
                                        </p:tgtEl>
                                      </p:cBhvr>
                                    </p:animEffect>
                                  </p:childTnLst>
                                </p:cTn>
                              </p:par>
                            </p:childTnLst>
                          </p:cTn>
                        </p:par>
                      </p:childTnLst>
                    </p:cTn>
                  </p:par>
                </p:childTnLst>
              </p:cTn>
              <p:nextCondLst>
                <p:cond evt="onClick" delay="0">
                  <p:tgtEl>
                    <p:spTgt spid="27653"/>
                  </p:tgtEl>
                </p:cond>
              </p:nextCondLst>
            </p:seq>
            <p:seq concurrent="1" nextAc="seek">
              <p:cTn id="33" restart="whenNotActive" fill="hold" evtFilter="cancelBubble" nodeType="interactiveSeq">
                <p:stCondLst>
                  <p:cond evt="onClick" delay="0">
                    <p:tgtEl>
                      <p:spTgt spid="27655"/>
                    </p:tgtEl>
                  </p:cond>
                </p:stCondLst>
                <p:endSync evt="end" delay="0">
                  <p:rtn val="all"/>
                </p:endSync>
                <p:childTnLst>
                  <p:par>
                    <p:cTn id="34" fill="hold" nodeType="clickPar">
                      <p:stCondLst>
                        <p:cond delay="0"/>
                      </p:stCondLst>
                      <p:childTnLst>
                        <p:par>
                          <p:cTn id="35" fill="hold" nodeType="withGroup">
                            <p:stCondLst>
                              <p:cond delay="0"/>
                            </p:stCondLst>
                            <p:childTnLst>
                              <p:par>
                                <p:cTn id="36" presetID="4" presetClass="exit" presetSubtype="32" fill="hold" grpId="1" nodeType="clickEffect">
                                  <p:stCondLst>
                                    <p:cond delay="0"/>
                                  </p:stCondLst>
                                  <p:childTnLst>
                                    <p:animEffect transition="out" filter="box(out)">
                                      <p:cBhvr>
                                        <p:cTn id="37" dur="1000"/>
                                        <p:tgtEl>
                                          <p:spTgt spid="27659"/>
                                        </p:tgtEl>
                                      </p:cBhvr>
                                    </p:animEffect>
                                    <p:set>
                                      <p:cBhvr>
                                        <p:cTn id="38" dur="1" fill="hold">
                                          <p:stCondLst>
                                            <p:cond delay="999"/>
                                          </p:stCondLst>
                                        </p:cTn>
                                        <p:tgtEl>
                                          <p:spTgt spid="27659"/>
                                        </p:tgtEl>
                                        <p:attrNameLst>
                                          <p:attrName>style.visibility</p:attrName>
                                        </p:attrNameLst>
                                      </p:cBhvr>
                                      <p:to>
                                        <p:strVal val="hidden"/>
                                      </p:to>
                                    </p:set>
                                  </p:childTnLst>
                                </p:cTn>
                              </p:par>
                            </p:childTnLst>
                          </p:cTn>
                        </p:par>
                      </p:childTnLst>
                    </p:cTn>
                  </p:par>
                </p:childTnLst>
              </p:cTn>
              <p:nextCondLst>
                <p:cond evt="onClick" delay="0">
                  <p:tgtEl>
                    <p:spTgt spid="27655"/>
                  </p:tgtEl>
                </p:cond>
              </p:nextCondLst>
            </p:seq>
          </p:childTnLst>
        </p:cTn>
      </p:par>
    </p:tnLst>
    <p:bldLst>
      <p:bldP spid="92167" grpId="0" autoUpdateAnimBg="0"/>
      <p:bldP spid="27659" grpId="0" animBg="1"/>
      <p:bldP spid="27659"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346" name="Picture 162">
            <a:hlinkClick r:id="" action="ppaction://media"/>
            <a:extLst>
              <a:ext uri="{FF2B5EF4-FFF2-40B4-BE49-F238E27FC236}">
                <a16:creationId xmlns:a16="http://schemas.microsoft.com/office/drawing/2014/main" id="{69D8B557-435F-CE03-0151-C870F3BC654D}"/>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345" name="Picture 161">
            <a:hlinkClick r:id="" action="ppaction://media"/>
            <a:extLst>
              <a:ext uri="{FF2B5EF4-FFF2-40B4-BE49-F238E27FC236}">
                <a16:creationId xmlns:a16="http://schemas.microsoft.com/office/drawing/2014/main" id="{344C4D4A-AFE6-9B17-DFB2-14F681886FBB}"/>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2" descr="公司logo">
            <a:extLst>
              <a:ext uri="{FF2B5EF4-FFF2-40B4-BE49-F238E27FC236}">
                <a16:creationId xmlns:a16="http://schemas.microsoft.com/office/drawing/2014/main" id="{B382BFF6-BA88-1103-9A15-66CEC9DA744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3" descr="originalText48">
            <a:extLst>
              <a:ext uri="{FF2B5EF4-FFF2-40B4-BE49-F238E27FC236}">
                <a16:creationId xmlns:a16="http://schemas.microsoft.com/office/drawing/2014/main" id="{5581E29D-F0F0-363C-8E2B-F00B1EC9926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4">
            <a:extLst>
              <a:ext uri="{FF2B5EF4-FFF2-40B4-BE49-F238E27FC236}">
                <a16:creationId xmlns:a16="http://schemas.microsoft.com/office/drawing/2014/main" id="{36BA6AB3-6587-1623-3F07-5A64BB4A9111}"/>
              </a:ext>
            </a:extLst>
          </p:cNvPr>
          <p:cNvSpPr>
            <a:spLocks noChangeArrowheads="1"/>
          </p:cNvSpPr>
          <p:nvPr/>
        </p:nvSpPr>
        <p:spPr bwMode="auto">
          <a:xfrm>
            <a:off x="85725" y="88900"/>
            <a:ext cx="47021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6. </a:t>
            </a:r>
            <a:r>
              <a:rPr lang="en-US" altLang="zh-CN">
                <a:latin typeface="Times New Roman" panose="02020603050405020304" pitchFamily="18" charset="0"/>
              </a:rPr>
              <a:t>What can they not do? </a:t>
            </a:r>
          </a:p>
        </p:txBody>
      </p:sp>
      <p:pic>
        <p:nvPicPr>
          <p:cNvPr id="29703" name="Picture 5" descr="originalTextHide">
            <a:extLst>
              <a:ext uri="{FF2B5EF4-FFF2-40B4-BE49-F238E27FC236}">
                <a16:creationId xmlns:a16="http://schemas.microsoft.com/office/drawing/2014/main" id="{7199016D-C995-F756-A2FF-B791FECC7EA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Rectangle 6">
            <a:extLst>
              <a:ext uri="{FF2B5EF4-FFF2-40B4-BE49-F238E27FC236}">
                <a16:creationId xmlns:a16="http://schemas.microsoft.com/office/drawing/2014/main" id="{71D80448-8A30-53BF-00C5-A560BF540DA4}"/>
              </a:ext>
            </a:extLst>
          </p:cNvPr>
          <p:cNvSpPr>
            <a:spLocks noChangeArrowheads="1"/>
          </p:cNvSpPr>
          <p:nvPr/>
        </p:nvSpPr>
        <p:spPr bwMode="auto">
          <a:xfrm>
            <a:off x="611188" y="5229225"/>
            <a:ext cx="74168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93191" name="Rectangle 7">
            <a:extLst>
              <a:ext uri="{FF2B5EF4-FFF2-40B4-BE49-F238E27FC236}">
                <a16:creationId xmlns:a16="http://schemas.microsoft.com/office/drawing/2014/main" id="{EC663C4A-3C87-BDBA-2F77-991AD23A0EC4}"/>
              </a:ext>
            </a:extLst>
          </p:cNvPr>
          <p:cNvSpPr>
            <a:spLocks noChangeArrowheads="1"/>
          </p:cNvSpPr>
          <p:nvPr/>
        </p:nvSpPr>
        <p:spPr bwMode="auto">
          <a:xfrm>
            <a:off x="2339975" y="5157788"/>
            <a:ext cx="590391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Can not eat or drink.</a:t>
            </a:r>
          </a:p>
        </p:txBody>
      </p:sp>
      <p:sp>
        <p:nvSpPr>
          <p:cNvPr id="29706" name="Rectangle 148">
            <a:extLst>
              <a:ext uri="{FF2B5EF4-FFF2-40B4-BE49-F238E27FC236}">
                <a16:creationId xmlns:a16="http://schemas.microsoft.com/office/drawing/2014/main" id="{47455D2B-C061-954A-1CE7-FC21BB558276}"/>
              </a:ext>
            </a:extLst>
          </p:cNvPr>
          <p:cNvSpPr>
            <a:spLocks noChangeArrowheads="1"/>
          </p:cNvSpPr>
          <p:nvPr/>
        </p:nvSpPr>
        <p:spPr bwMode="auto">
          <a:xfrm>
            <a:off x="539750" y="620713"/>
            <a:ext cx="7056438" cy="2114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buFontTx/>
              <a:buNone/>
            </a:pPr>
            <a:r>
              <a:rPr lang="en-US" altLang="zh-CN" b="0">
                <a:latin typeface="Times New Roman" panose="02020603050405020304" pitchFamily="18" charset="0"/>
              </a:rPr>
              <a:t>Can not read or talk. </a:t>
            </a:r>
          </a:p>
          <a:p>
            <a:pPr>
              <a:lnSpc>
                <a:spcPct val="125000"/>
              </a:lnSpc>
              <a:buFontTx/>
              <a:buNone/>
            </a:pPr>
            <a:r>
              <a:rPr lang="en-US" altLang="zh-CN" b="0">
                <a:latin typeface="Times New Roman" panose="02020603050405020304" pitchFamily="18" charset="0"/>
              </a:rPr>
              <a:t>Can not walk or jump. </a:t>
            </a:r>
          </a:p>
          <a:p>
            <a:pPr>
              <a:lnSpc>
                <a:spcPct val="125000"/>
              </a:lnSpc>
              <a:buFontTx/>
              <a:buNone/>
            </a:pPr>
            <a:r>
              <a:rPr lang="en-US" altLang="zh-CN" b="0">
                <a:latin typeface="Times New Roman" panose="02020603050405020304" pitchFamily="18" charset="0"/>
              </a:rPr>
              <a:t>Can not eat or drink. </a:t>
            </a:r>
          </a:p>
        </p:txBody>
      </p:sp>
      <p:sp>
        <p:nvSpPr>
          <p:cNvPr id="29707" name="Rectangle 167">
            <a:extLst>
              <a:ext uri="{FF2B5EF4-FFF2-40B4-BE49-F238E27FC236}">
                <a16:creationId xmlns:a16="http://schemas.microsoft.com/office/drawing/2014/main" id="{0395A4E9-DAC2-92F9-16FF-A21FCD7F3523}"/>
              </a:ext>
            </a:extLst>
          </p:cNvPr>
          <p:cNvSpPr>
            <a:spLocks noChangeArrowheads="1"/>
          </p:cNvSpPr>
          <p:nvPr/>
        </p:nvSpPr>
        <p:spPr bwMode="auto">
          <a:xfrm>
            <a:off x="284163" y="814388"/>
            <a:ext cx="8104187" cy="58547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3600">
                <a:latin typeface="Times New Roman" panose="02020603050405020304" pitchFamily="18" charset="0"/>
              </a:rPr>
              <a:t>M: Do you like magazines, Amy?</a:t>
            </a:r>
          </a:p>
          <a:p>
            <a:pPr>
              <a:lnSpc>
                <a:spcPct val="105000"/>
              </a:lnSpc>
              <a:spcBef>
                <a:spcPct val="0"/>
              </a:spcBef>
              <a:buFontTx/>
              <a:buNone/>
            </a:pPr>
            <a:r>
              <a:rPr lang="en-US" altLang="zh-CN" sz="3600">
                <a:latin typeface="Times New Roman" panose="02020603050405020304" pitchFamily="18" charset="0"/>
              </a:rPr>
              <a:t>W: No, I don't. I like storybooks.</a:t>
            </a:r>
          </a:p>
          <a:p>
            <a:pPr>
              <a:lnSpc>
                <a:spcPct val="105000"/>
              </a:lnSpc>
              <a:spcBef>
                <a:spcPct val="0"/>
              </a:spcBef>
              <a:buFontTx/>
              <a:buNone/>
            </a:pPr>
            <a:r>
              <a:rPr lang="en-US" altLang="zh-CN" sz="3600">
                <a:latin typeface="Times New Roman" panose="02020603050405020304" pitchFamily="18" charset="0"/>
              </a:rPr>
              <a:t>M: I like comic books. They're interesting.</a:t>
            </a:r>
          </a:p>
          <a:p>
            <a:pPr>
              <a:lnSpc>
                <a:spcPct val="105000"/>
              </a:lnSpc>
              <a:spcBef>
                <a:spcPct val="0"/>
              </a:spcBef>
              <a:buFontTx/>
              <a:buNone/>
            </a:pPr>
            <a:r>
              <a:rPr lang="en-US" altLang="zh-CN" sz="3600">
                <a:latin typeface="Times New Roman" panose="02020603050405020304" pitchFamily="18" charset="0"/>
              </a:rPr>
              <a:t>W: We should be quiet. Look at that sign. It means we can't talk loudly here.</a:t>
            </a:r>
          </a:p>
          <a:p>
            <a:pPr>
              <a:lnSpc>
                <a:spcPct val="105000"/>
              </a:lnSpc>
              <a:spcBef>
                <a:spcPct val="0"/>
              </a:spcBef>
              <a:buFontTx/>
              <a:buNone/>
            </a:pPr>
            <a:r>
              <a:rPr lang="en-US" altLang="zh-CN" sz="3600">
                <a:latin typeface="Times New Roman" panose="02020603050405020304" pitchFamily="18" charset="0"/>
              </a:rPr>
              <a:t>M: Yes. And I know we can't eat or drink here.</a:t>
            </a:r>
          </a:p>
          <a:p>
            <a:pPr>
              <a:lnSpc>
                <a:spcPct val="105000"/>
              </a:lnSpc>
              <a:spcBef>
                <a:spcPct val="0"/>
              </a:spcBef>
              <a:buFontTx/>
              <a:buNone/>
            </a:pPr>
            <a:r>
              <a:rPr lang="en-US" altLang="zh-CN" sz="3600">
                <a:latin typeface="Times New Roman" panose="02020603050405020304" pitchFamily="18" charset="0"/>
              </a:rPr>
              <a:t>W: Yes, you're right.</a:t>
            </a:r>
          </a:p>
        </p:txBody>
      </p:sp>
      <p:pic>
        <p:nvPicPr>
          <p:cNvPr id="29713" name="Picture 17">
            <a:hlinkClick r:id="" action="ppaction://media"/>
            <a:extLst>
              <a:ext uri="{FF2B5EF4-FFF2-40B4-BE49-F238E27FC236}">
                <a16:creationId xmlns:a16="http://schemas.microsoft.com/office/drawing/2014/main" id="{317AD322-2FA2-7D60-AF86-3585A7B31BEC}"/>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55165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9714" name="Picture 18">
            <a:hlinkClick r:id="" action="ppaction://media"/>
            <a:extLst>
              <a:ext uri="{FF2B5EF4-FFF2-40B4-BE49-F238E27FC236}">
                <a16:creationId xmlns:a16="http://schemas.microsoft.com/office/drawing/2014/main" id="{E18A44EA-8486-2029-48FF-BEA0DB8527A3}"/>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219700"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3191"/>
                                        </p:tgtEl>
                                        <p:attrNameLst>
                                          <p:attrName>style.visibility</p:attrName>
                                        </p:attrNameLst>
                                      </p:cBhvr>
                                      <p:to>
                                        <p:strVal val="visible"/>
                                      </p:to>
                                    </p:set>
                                    <p:anim calcmode="lin" valueType="num">
                                      <p:cBhvr additive="base">
                                        <p:cTn id="7" dur="500" fill="hold"/>
                                        <p:tgtEl>
                                          <p:spTgt spid="93191"/>
                                        </p:tgtEl>
                                        <p:attrNameLst>
                                          <p:attrName>ppt_x</p:attrName>
                                        </p:attrNameLst>
                                      </p:cBhvr>
                                      <p:tavLst>
                                        <p:tav tm="0">
                                          <p:val>
                                            <p:strVal val="1+#ppt_w/2"/>
                                          </p:val>
                                        </p:tav>
                                        <p:tav tm="100000">
                                          <p:val>
                                            <p:strVal val="#ppt_x"/>
                                          </p:val>
                                        </p:tav>
                                      </p:tavLst>
                                    </p:anim>
                                    <p:anim calcmode="lin" valueType="num">
                                      <p:cBhvr additive="base">
                                        <p:cTn id="8" dur="500" fill="hold"/>
                                        <p:tgtEl>
                                          <p:spTgt spid="931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3346"/>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3346"/>
                                        </p:tgtEl>
                                      </p:cBhvr>
                                    </p:cmd>
                                  </p:childTnLst>
                                </p:cTn>
                              </p:par>
                            </p:childTnLst>
                          </p:cTn>
                        </p:par>
                      </p:childTnLst>
                    </p:cTn>
                  </p:par>
                </p:childTnLst>
              </p:cTn>
              <p:nextCondLst>
                <p:cond evt="onClick" delay="0">
                  <p:tgtEl>
                    <p:spTgt spid="93346"/>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3346"/>
                </p:tgtEl>
              </p:cMediaNode>
            </p:audio>
            <p:seq concurrent="1" nextAc="seek">
              <p:cTn id="15" restart="whenNotActive" fill="hold" evtFilter="cancelBubble" nodeType="interactiveSeq">
                <p:stCondLst>
                  <p:cond evt="onClick" delay="0">
                    <p:tgtEl>
                      <p:spTgt spid="93345"/>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3345"/>
                                        </p:tgtEl>
                                      </p:cBhvr>
                                    </p:cmd>
                                  </p:childTnLst>
                                </p:cTn>
                              </p:par>
                            </p:childTnLst>
                          </p:cTn>
                        </p:par>
                      </p:childTnLst>
                    </p:cTn>
                  </p:par>
                </p:childTnLst>
              </p:cTn>
              <p:nextCondLst>
                <p:cond evt="onClick" delay="0">
                  <p:tgtEl>
                    <p:spTgt spid="93345"/>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3345"/>
                </p:tgtEl>
              </p:cMediaNode>
            </p:audio>
            <p:seq concurrent="1" nextAc="seek">
              <p:cTn id="21" restart="whenNotActive" fill="hold" evtFilter="cancelBubble" nodeType="interactiveSeq">
                <p:stCondLst>
                  <p:cond evt="onClick" delay="0">
                    <p:tgtEl>
                      <p:spTgt spid="29713"/>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8047" fill="hold"/>
                                        <p:tgtEl>
                                          <p:spTgt spid="29713"/>
                                        </p:tgtEl>
                                      </p:cBhvr>
                                    </p:cmd>
                                  </p:childTnLst>
                                </p:cTn>
                              </p:par>
                            </p:childTnLst>
                          </p:cTn>
                        </p:par>
                      </p:childTnLst>
                    </p:cTn>
                  </p:par>
                </p:childTnLst>
              </p:cTn>
              <p:nextCondLst>
                <p:cond evt="onClick" delay="0">
                  <p:tgtEl>
                    <p:spTgt spid="29713"/>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9713"/>
                </p:tgtEl>
              </p:cMediaNode>
            </p:audio>
            <p:seq concurrent="1" nextAc="seek">
              <p:cTn id="27" restart="whenNotActive" fill="hold" evtFilter="cancelBubble" nodeType="interactiveSeq">
                <p:stCondLst>
                  <p:cond evt="onClick" delay="0">
                    <p:tgtEl>
                      <p:spTgt spid="29701"/>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9707"/>
                                        </p:tgtEl>
                                        <p:attrNameLst>
                                          <p:attrName>style.visibility</p:attrName>
                                        </p:attrNameLst>
                                      </p:cBhvr>
                                      <p:to>
                                        <p:strVal val="visible"/>
                                      </p:to>
                                    </p:set>
                                    <p:animEffect transition="in" filter="diamond(in)">
                                      <p:cBhvr>
                                        <p:cTn id="32" dur="1000"/>
                                        <p:tgtEl>
                                          <p:spTgt spid="29707"/>
                                        </p:tgtEl>
                                      </p:cBhvr>
                                    </p:animEffect>
                                  </p:childTnLst>
                                </p:cTn>
                              </p:par>
                            </p:childTnLst>
                          </p:cTn>
                        </p:par>
                      </p:childTnLst>
                    </p:cTn>
                  </p:par>
                </p:childTnLst>
              </p:cTn>
              <p:nextCondLst>
                <p:cond evt="onClick" delay="0">
                  <p:tgtEl>
                    <p:spTgt spid="29701"/>
                  </p:tgtEl>
                </p:cond>
              </p:nextCondLst>
            </p:seq>
            <p:seq concurrent="1" nextAc="seek">
              <p:cTn id="33" restart="whenNotActive" fill="hold" evtFilter="cancelBubble" nodeType="interactiveSeq">
                <p:stCondLst>
                  <p:cond evt="onClick" delay="0">
                    <p:tgtEl>
                      <p:spTgt spid="29703"/>
                    </p:tgtEl>
                  </p:cond>
                </p:stCondLst>
                <p:endSync evt="end" delay="0">
                  <p:rtn val="all"/>
                </p:endSync>
                <p:childTnLst>
                  <p:par>
                    <p:cTn id="34" fill="hold" nodeType="clickPar">
                      <p:stCondLst>
                        <p:cond delay="0"/>
                      </p:stCondLst>
                      <p:childTnLst>
                        <p:par>
                          <p:cTn id="35" fill="hold" nodeType="withGroup">
                            <p:stCondLst>
                              <p:cond delay="0"/>
                            </p:stCondLst>
                            <p:childTnLst>
                              <p:par>
                                <p:cTn id="36" presetID="8" presetClass="exit" presetSubtype="32" fill="hold" grpId="1" nodeType="clickEffect">
                                  <p:stCondLst>
                                    <p:cond delay="0"/>
                                  </p:stCondLst>
                                  <p:childTnLst>
                                    <p:animEffect transition="out" filter="diamond(out)">
                                      <p:cBhvr>
                                        <p:cTn id="37" dur="1000"/>
                                        <p:tgtEl>
                                          <p:spTgt spid="29707"/>
                                        </p:tgtEl>
                                      </p:cBhvr>
                                    </p:animEffect>
                                    <p:set>
                                      <p:cBhvr>
                                        <p:cTn id="38" dur="1" fill="hold">
                                          <p:stCondLst>
                                            <p:cond delay="999"/>
                                          </p:stCondLst>
                                        </p:cTn>
                                        <p:tgtEl>
                                          <p:spTgt spid="29707"/>
                                        </p:tgtEl>
                                        <p:attrNameLst>
                                          <p:attrName>style.visibility</p:attrName>
                                        </p:attrNameLst>
                                      </p:cBhvr>
                                      <p:to>
                                        <p:strVal val="hidden"/>
                                      </p:to>
                                    </p:set>
                                  </p:childTnLst>
                                </p:cTn>
                              </p:par>
                            </p:childTnLst>
                          </p:cTn>
                        </p:par>
                      </p:childTnLst>
                    </p:cTn>
                  </p:par>
                </p:childTnLst>
              </p:cTn>
              <p:nextCondLst>
                <p:cond evt="onClick" delay="0">
                  <p:tgtEl>
                    <p:spTgt spid="29703"/>
                  </p:tgtEl>
                </p:cond>
              </p:nextCondLst>
            </p:seq>
          </p:childTnLst>
        </p:cTn>
      </p:par>
    </p:tnLst>
    <p:bldLst>
      <p:bldP spid="93191" grpId="0" autoUpdateAnimBg="0"/>
      <p:bldP spid="29707" grpId="0" animBg="1"/>
      <p:bldP spid="2970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3BCB2256-3115-2481-4CBE-2ADF029C3FDA}"/>
              </a:ext>
            </a:extLst>
          </p:cNvPr>
          <p:cNvSpPr>
            <a:spLocks noGrp="1" noChangeArrowheads="1"/>
          </p:cNvSpPr>
          <p:nvPr>
            <p:ph type="body" sz="half" idx="1"/>
          </p:nvPr>
        </p:nvSpPr>
        <p:spPr>
          <a:xfrm>
            <a:off x="107950" y="404813"/>
            <a:ext cx="8351838" cy="1223962"/>
          </a:xfrm>
        </p:spPr>
        <p:txBody>
          <a:bodyPr/>
          <a:lstStyle/>
          <a:p>
            <a:pPr marL="0" indent="0" eaLnBrk="1" hangingPunct="1">
              <a:lnSpc>
                <a:spcPct val="120000"/>
              </a:lnSpc>
              <a:buFontTx/>
              <a:buNone/>
            </a:pPr>
            <a:r>
              <a:rPr lang="en-US" altLang="zh-CN" sz="1600">
                <a:effectLst/>
                <a:latin typeface="Times New Roman" panose="02020603050405020304" pitchFamily="18" charset="0"/>
              </a:rPr>
              <a:t>     </a:t>
            </a:r>
            <a:r>
              <a:rPr lang="zh-CN" altLang="en-US" sz="2000">
                <a:effectLst/>
                <a:latin typeface="Times New Roman" panose="02020603050405020304" pitchFamily="18" charset="0"/>
              </a:rPr>
              <a:t>听下面一段短文，播放两遍。请根据所听内容回答第 </a:t>
            </a:r>
            <a:r>
              <a:rPr lang="en-US" altLang="zh-CN" sz="2000" b="1">
                <a:effectLst/>
                <a:latin typeface="Times New Roman" panose="02020603050405020304" pitchFamily="18" charset="0"/>
              </a:rPr>
              <a:t>7</a:t>
            </a:r>
            <a:r>
              <a:rPr lang="en-US" altLang="zh-CN" sz="2000">
                <a:effectLst/>
                <a:latin typeface="Times New Roman" panose="02020603050405020304" pitchFamily="18" charset="0"/>
              </a:rPr>
              <a:t> - </a:t>
            </a:r>
            <a:r>
              <a:rPr lang="en-US" altLang="zh-CN" sz="2000" b="1">
                <a:effectLst/>
                <a:latin typeface="Times New Roman" panose="02020603050405020304" pitchFamily="18" charset="0"/>
              </a:rPr>
              <a:t>10</a:t>
            </a:r>
            <a:r>
              <a:rPr lang="en-US" altLang="zh-CN" sz="2000">
                <a:effectLst/>
                <a:latin typeface="Times New Roman" panose="02020603050405020304" pitchFamily="18" charset="0"/>
              </a:rPr>
              <a:t> </a:t>
            </a:r>
            <a:r>
              <a:rPr lang="zh-CN" altLang="en-US" sz="2000">
                <a:effectLst/>
                <a:latin typeface="Times New Roman" panose="02020603050405020304" pitchFamily="18" charset="0"/>
              </a:rPr>
              <a:t>四个问题。当听到“开始录音”的信号后，请在 </a:t>
            </a:r>
            <a:r>
              <a:rPr lang="en-US" altLang="zh-CN" sz="2000" b="1">
                <a:effectLst/>
                <a:latin typeface="Times New Roman" panose="02020603050405020304" pitchFamily="18" charset="0"/>
              </a:rPr>
              <a:t>8</a:t>
            </a:r>
            <a:r>
              <a:rPr lang="en-US" altLang="zh-CN" sz="2000">
                <a:effectLst/>
                <a:latin typeface="Times New Roman" panose="02020603050405020304" pitchFamily="18" charset="0"/>
              </a:rPr>
              <a:t> </a:t>
            </a:r>
            <a:r>
              <a:rPr lang="zh-CN" altLang="en-US" sz="2000">
                <a:effectLst/>
                <a:latin typeface="Times New Roman" panose="02020603050405020304" pitchFamily="18" charset="0"/>
              </a:rPr>
              <a:t>秒内口头回答。</a:t>
            </a:r>
          </a:p>
          <a:p>
            <a:pPr marL="0" indent="0" eaLnBrk="1" hangingPunct="1">
              <a:lnSpc>
                <a:spcPct val="120000"/>
              </a:lnSpc>
              <a:buFontTx/>
              <a:buNone/>
            </a:pPr>
            <a:r>
              <a:rPr lang="zh-CN" altLang="en-US" sz="2000">
                <a:effectLst/>
                <a:latin typeface="Times New Roman" panose="02020603050405020304" pitchFamily="18" charset="0"/>
              </a:rPr>
              <a:t>   现在你有 </a:t>
            </a:r>
            <a:r>
              <a:rPr lang="en-US" altLang="zh-CN" sz="2000" b="1">
                <a:effectLst/>
                <a:latin typeface="Times New Roman" panose="02020603050405020304" pitchFamily="18" charset="0"/>
              </a:rPr>
              <a:t>15 </a:t>
            </a:r>
            <a:r>
              <a:rPr lang="zh-CN" altLang="en-US" sz="2000">
                <a:effectLst/>
                <a:latin typeface="Times New Roman" panose="02020603050405020304" pitchFamily="18" charset="0"/>
              </a:rPr>
              <a:t>秒钟的时间阅读这四个问题。</a:t>
            </a:r>
          </a:p>
        </p:txBody>
      </p:sp>
      <p:pic>
        <p:nvPicPr>
          <p:cNvPr id="31747" name="Picture 7" descr="公司logo">
            <a:extLst>
              <a:ext uri="{FF2B5EF4-FFF2-40B4-BE49-F238E27FC236}">
                <a16:creationId xmlns:a16="http://schemas.microsoft.com/office/drawing/2014/main" id="{DBB81A9A-0BAD-E552-62BD-550C004B5B3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12" descr="originalText48">
            <a:extLst>
              <a:ext uri="{FF2B5EF4-FFF2-40B4-BE49-F238E27FC236}">
                <a16:creationId xmlns:a16="http://schemas.microsoft.com/office/drawing/2014/main" id="{65555FA8-8575-D39A-E743-3613BBA240D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14" descr="originalTextHide">
            <a:extLst>
              <a:ext uri="{FF2B5EF4-FFF2-40B4-BE49-F238E27FC236}">
                <a16:creationId xmlns:a16="http://schemas.microsoft.com/office/drawing/2014/main" id="{29DAF779-DE00-5564-39A6-97E5113FB5D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Rectangle 28">
            <a:extLst>
              <a:ext uri="{FF2B5EF4-FFF2-40B4-BE49-F238E27FC236}">
                <a16:creationId xmlns:a16="http://schemas.microsoft.com/office/drawing/2014/main" id="{6C8534ED-57EE-8E3F-96F6-B29A847B5A92}"/>
              </a:ext>
            </a:extLst>
          </p:cNvPr>
          <p:cNvSpPr>
            <a:spLocks noChangeArrowheads="1"/>
          </p:cNvSpPr>
          <p:nvPr/>
        </p:nvSpPr>
        <p:spPr bwMode="auto">
          <a:xfrm>
            <a:off x="250825" y="1549400"/>
            <a:ext cx="8208963" cy="4818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60000"/>
              </a:lnSpc>
              <a:buFontTx/>
              <a:buNone/>
            </a:pPr>
            <a:r>
              <a:rPr lang="en-US" altLang="zh-CN" sz="3600">
                <a:latin typeface="Times New Roman" panose="02020603050405020304" pitchFamily="18" charset="0"/>
              </a:rPr>
              <a:t>7. When did they finish the work?  </a:t>
            </a:r>
          </a:p>
          <a:p>
            <a:pPr>
              <a:lnSpc>
                <a:spcPct val="160000"/>
              </a:lnSpc>
              <a:buFontTx/>
              <a:buNone/>
            </a:pPr>
            <a:r>
              <a:rPr lang="en-US" altLang="zh-CN" sz="3600">
                <a:latin typeface="Times New Roman" panose="02020603050405020304" pitchFamily="18" charset="0"/>
              </a:rPr>
              <a:t>8. What did the people do after work? </a:t>
            </a:r>
          </a:p>
          <a:p>
            <a:pPr>
              <a:lnSpc>
                <a:spcPct val="160000"/>
              </a:lnSpc>
              <a:buFontTx/>
              <a:buNone/>
            </a:pPr>
            <a:r>
              <a:rPr lang="en-US" altLang="zh-CN" sz="3600">
                <a:latin typeface="Times New Roman" panose="02020603050405020304" pitchFamily="18" charset="0"/>
              </a:rPr>
              <a:t>9. Where did Mr. James live?</a:t>
            </a:r>
          </a:p>
          <a:p>
            <a:pPr>
              <a:lnSpc>
                <a:spcPct val="160000"/>
              </a:lnSpc>
              <a:buFontTx/>
              <a:buNone/>
            </a:pPr>
            <a:r>
              <a:rPr lang="en-US" altLang="zh-CN" sz="3600">
                <a:latin typeface="Times New Roman" panose="02020603050405020304" pitchFamily="18" charset="0"/>
              </a:rPr>
              <a:t>10. Why did James look at his watch every few minutes?</a:t>
            </a:r>
          </a:p>
        </p:txBody>
      </p:sp>
      <p:sp>
        <p:nvSpPr>
          <p:cNvPr id="96291" name="Rectangle 35">
            <a:extLst>
              <a:ext uri="{FF2B5EF4-FFF2-40B4-BE49-F238E27FC236}">
                <a16:creationId xmlns:a16="http://schemas.microsoft.com/office/drawing/2014/main" id="{BFEABE49-06C8-9AF2-BEB5-4BB414A0A11E}"/>
              </a:ext>
            </a:extLst>
          </p:cNvPr>
          <p:cNvSpPr>
            <a:spLocks noChangeArrowheads="1"/>
          </p:cNvSpPr>
          <p:nvPr/>
        </p:nvSpPr>
        <p:spPr bwMode="auto">
          <a:xfrm>
            <a:off x="250825" y="1700213"/>
            <a:ext cx="8208963" cy="489743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lnSpc>
                <a:spcPct val="105000"/>
              </a:lnSpc>
              <a:spcBef>
                <a:spcPct val="0"/>
              </a:spcBef>
              <a:buFont typeface="Wingdings" panose="05000000000000000000" pitchFamily="2" charset="2"/>
              <a:buNone/>
            </a:pPr>
            <a:r>
              <a:rPr lang="en-US" altLang="zh-CN" sz="3800">
                <a:latin typeface="Times New Roman" panose="02020603050405020304" pitchFamily="18" charset="0"/>
              </a:rPr>
              <a:t>It was a few days before New Year. So when the office closed at half past five, most of the people stayed and had a party. James’ wife was at home, and he lived quite a long way away from the city. Every few minutes, he looked at his watch. When it was very late, he walked to the door.</a:t>
            </a:r>
          </a:p>
        </p:txBody>
      </p:sp>
      <p:pic>
        <p:nvPicPr>
          <p:cNvPr id="96385" name="Picture 129">
            <a:hlinkClick r:id="" action="ppaction://media"/>
            <a:extLst>
              <a:ext uri="{FF2B5EF4-FFF2-40B4-BE49-F238E27FC236}">
                <a16:creationId xmlns:a16="http://schemas.microsoft.com/office/drawing/2014/main" id="{15EDB3CF-F805-8B42-852E-FC1026130F42}"/>
              </a:ext>
            </a:extLst>
          </p:cNvPr>
          <p:cNvPicPr>
            <a:picLocks noChangeAspect="1" noChangeArrowheads="1"/>
          </p:cNvPicPr>
          <p:nvPr>
            <p:ph sz="quarter" idx="3"/>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a:xfrm>
            <a:off x="4859338" y="69850"/>
            <a:ext cx="433387" cy="433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753" name="Rectangle 131">
            <a:extLst>
              <a:ext uri="{FF2B5EF4-FFF2-40B4-BE49-F238E27FC236}">
                <a16:creationId xmlns:a16="http://schemas.microsoft.com/office/drawing/2014/main" id="{A1C73021-1F60-15D0-1C1A-149924E39893}"/>
              </a:ext>
            </a:extLst>
          </p:cNvPr>
          <p:cNvSpPr>
            <a:spLocks noChangeArrowheads="1"/>
          </p:cNvSpPr>
          <p:nvPr/>
        </p:nvSpPr>
        <p:spPr bwMode="auto">
          <a:xfrm>
            <a:off x="52388" y="44450"/>
            <a:ext cx="6588125"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buFontTx/>
              <a:buNone/>
            </a:pPr>
            <a:r>
              <a:rPr lang="zh-CN" altLang="en-US" sz="2000" b="0">
                <a:latin typeface="Times New Roman" panose="02020603050405020304" pitchFamily="18" charset="0"/>
              </a:rPr>
              <a:t>第二节 回答问题 </a:t>
            </a:r>
            <a:r>
              <a:rPr lang="en-US" altLang="zh-CN" sz="2000" b="0">
                <a:latin typeface="Times New Roman" panose="02020603050405020304" pitchFamily="18" charset="0"/>
              </a:rPr>
              <a:t>(</a:t>
            </a:r>
            <a:r>
              <a:rPr lang="zh-CN" altLang="en-US" sz="2000" b="0">
                <a:latin typeface="Times New Roman" panose="02020603050405020304" pitchFamily="18" charset="0"/>
              </a:rPr>
              <a:t>共 </a:t>
            </a:r>
            <a:r>
              <a:rPr lang="en-US" altLang="zh-CN" sz="2000">
                <a:latin typeface="Times New Roman" panose="02020603050405020304" pitchFamily="18" charset="0"/>
              </a:rPr>
              <a:t>4</a:t>
            </a:r>
            <a:r>
              <a:rPr lang="en-US" altLang="zh-CN" sz="2000" b="0">
                <a:latin typeface="Times New Roman" panose="02020603050405020304" pitchFamily="18" charset="0"/>
              </a:rPr>
              <a:t> </a:t>
            </a:r>
            <a:r>
              <a:rPr lang="zh-CN" altLang="en-US" sz="2000" b="0">
                <a:latin typeface="Times New Roman" panose="02020603050405020304" pitchFamily="18" charset="0"/>
              </a:rPr>
              <a:t>分，每小题 </a:t>
            </a:r>
            <a:r>
              <a:rPr lang="en-US" altLang="zh-CN" sz="2000">
                <a:latin typeface="Times New Roman" panose="02020603050405020304" pitchFamily="18" charset="0"/>
              </a:rPr>
              <a:t>1</a:t>
            </a:r>
            <a:r>
              <a:rPr lang="en-US" altLang="zh-CN" sz="2000" b="0">
                <a:latin typeface="Times New Roman" panose="02020603050405020304" pitchFamily="18" charset="0"/>
              </a:rPr>
              <a:t> </a:t>
            </a:r>
            <a:r>
              <a:rPr lang="zh-CN" altLang="en-US" sz="2000" b="0">
                <a:latin typeface="Times New Roman" panose="02020603050405020304" pitchFamily="18" charset="0"/>
              </a:rPr>
              <a:t>分</a:t>
            </a:r>
            <a:r>
              <a:rPr lang="en-US" altLang="zh-CN" sz="2000" b="0">
                <a:latin typeface="Times New Roman" panose="02020603050405020304" pitchFamily="18" charset="0"/>
              </a:rPr>
              <a:t>)</a:t>
            </a:r>
          </a:p>
        </p:txBody>
      </p:sp>
      <p:pic>
        <p:nvPicPr>
          <p:cNvPr id="31758" name="Picture 14">
            <a:hlinkClick r:id="" action="ppaction://media"/>
            <a:extLst>
              <a:ext uri="{FF2B5EF4-FFF2-40B4-BE49-F238E27FC236}">
                <a16:creationId xmlns:a16="http://schemas.microsoft.com/office/drawing/2014/main" id="{14E2FFCB-D6D1-BA04-A4C3-41AA0A876157}"/>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1075" y="52292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96385"/>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22902" fill="hold"/>
                                        <p:tgtEl>
                                          <p:spTgt spid="96385"/>
                                        </p:tgtEl>
                                      </p:cBhvr>
                                    </p:cmd>
                                  </p:childTnLst>
                                </p:cTn>
                              </p:par>
                            </p:childTnLst>
                          </p:cTn>
                        </p:par>
                      </p:childTnLst>
                    </p:cTn>
                  </p:par>
                </p:childTnLst>
              </p:cTn>
              <p:nextCondLst>
                <p:cond evt="onClick" delay="0">
                  <p:tgtEl>
                    <p:spTgt spid="9638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6385"/>
                </p:tgtEl>
              </p:cMediaNode>
            </p:audio>
            <p:seq concurrent="1" nextAc="seek">
              <p:cTn id="8" restart="whenNotActive" fill="hold" evtFilter="cancelBubble" nodeType="interactiveSeq">
                <p:stCondLst>
                  <p:cond evt="onClick" delay="0">
                    <p:tgtEl>
                      <p:spTgt spid="31748"/>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96291"/>
                                        </p:tgtEl>
                                        <p:attrNameLst>
                                          <p:attrName>style.visibility</p:attrName>
                                        </p:attrNameLst>
                                      </p:cBhvr>
                                      <p:to>
                                        <p:strVal val="visible"/>
                                      </p:to>
                                    </p:set>
                                    <p:animEffect transition="in" filter="checkerboard(across)">
                                      <p:cBhvr>
                                        <p:cTn id="13" dur="1000"/>
                                        <p:tgtEl>
                                          <p:spTgt spid="96291"/>
                                        </p:tgtEl>
                                      </p:cBhvr>
                                    </p:animEffect>
                                  </p:childTnLst>
                                </p:cTn>
                              </p:par>
                            </p:childTnLst>
                          </p:cTn>
                        </p:par>
                        <p:par>
                          <p:cTn id="14" fill="hold" nodeType="afterGroup">
                            <p:stCondLst>
                              <p:cond delay="1000"/>
                            </p:stCondLst>
                            <p:childTnLst>
                              <p:par>
                                <p:cTn id="15" presetID="5" presetClass="entr" presetSubtype="10" fill="hold" nodeType="afterEffect">
                                  <p:stCondLst>
                                    <p:cond delay="0"/>
                                  </p:stCondLst>
                                  <p:childTnLst>
                                    <p:set>
                                      <p:cBhvr>
                                        <p:cTn id="16" dur="1" fill="hold">
                                          <p:stCondLst>
                                            <p:cond delay="0"/>
                                          </p:stCondLst>
                                        </p:cTn>
                                        <p:tgtEl>
                                          <p:spTgt spid="31749"/>
                                        </p:tgtEl>
                                        <p:attrNameLst>
                                          <p:attrName>style.visibility</p:attrName>
                                        </p:attrNameLst>
                                      </p:cBhvr>
                                      <p:to>
                                        <p:strVal val="visible"/>
                                      </p:to>
                                    </p:set>
                                    <p:animEffect transition="in" filter="checkerboard(across)">
                                      <p:cBhvr>
                                        <p:cTn id="17" dur="500"/>
                                        <p:tgtEl>
                                          <p:spTgt spid="31749"/>
                                        </p:tgtEl>
                                      </p:cBhvr>
                                    </p:animEffect>
                                  </p:childTnLst>
                                </p:cTn>
                              </p:par>
                            </p:childTnLst>
                          </p:cTn>
                        </p:par>
                      </p:childTnLst>
                    </p:cTn>
                  </p:par>
                </p:childTnLst>
              </p:cTn>
              <p:nextCondLst>
                <p:cond evt="onClick" delay="0">
                  <p:tgtEl>
                    <p:spTgt spid="31748"/>
                  </p:tgtEl>
                </p:cond>
              </p:nextCondLst>
            </p:seq>
            <p:seq concurrent="1" nextAc="seek">
              <p:cTn id="18" restart="whenNotActive" fill="hold" evtFilter="cancelBubble" nodeType="interactiveSeq">
                <p:stCondLst>
                  <p:cond evt="onClick" delay="0">
                    <p:tgtEl>
                      <p:spTgt spid="31749"/>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5" presetClass="exit" presetSubtype="5" fill="hold" grpId="1" nodeType="clickEffect">
                                  <p:stCondLst>
                                    <p:cond delay="0"/>
                                  </p:stCondLst>
                                  <p:childTnLst>
                                    <p:animEffect transition="out" filter="checkerboard(down)">
                                      <p:cBhvr>
                                        <p:cTn id="22" dur="1000"/>
                                        <p:tgtEl>
                                          <p:spTgt spid="96291"/>
                                        </p:tgtEl>
                                      </p:cBhvr>
                                    </p:animEffect>
                                    <p:set>
                                      <p:cBhvr>
                                        <p:cTn id="23" dur="1" fill="hold">
                                          <p:stCondLst>
                                            <p:cond delay="999"/>
                                          </p:stCondLst>
                                        </p:cTn>
                                        <p:tgtEl>
                                          <p:spTgt spid="96291"/>
                                        </p:tgtEl>
                                        <p:attrNameLst>
                                          <p:attrName>style.visibility</p:attrName>
                                        </p:attrNameLst>
                                      </p:cBhvr>
                                      <p:to>
                                        <p:strVal val="hidden"/>
                                      </p:to>
                                    </p:set>
                                  </p:childTnLst>
                                </p:cTn>
                              </p:par>
                            </p:childTnLst>
                          </p:cTn>
                        </p:par>
                        <p:par>
                          <p:cTn id="24" fill="hold" nodeType="afterGroup">
                            <p:stCondLst>
                              <p:cond delay="1000"/>
                            </p:stCondLst>
                            <p:childTnLst>
                              <p:par>
                                <p:cTn id="25" presetID="5" presetClass="exit" presetSubtype="10" fill="hold" nodeType="afterEffect">
                                  <p:stCondLst>
                                    <p:cond delay="0"/>
                                  </p:stCondLst>
                                  <p:childTnLst>
                                    <p:animEffect transition="out" filter="checkerboard(across)">
                                      <p:cBhvr>
                                        <p:cTn id="26" dur="500"/>
                                        <p:tgtEl>
                                          <p:spTgt spid="31749"/>
                                        </p:tgtEl>
                                      </p:cBhvr>
                                    </p:animEffect>
                                    <p:set>
                                      <p:cBhvr>
                                        <p:cTn id="27" dur="1" fill="hold">
                                          <p:stCondLst>
                                            <p:cond delay="499"/>
                                          </p:stCondLst>
                                        </p:cTn>
                                        <p:tgtEl>
                                          <p:spTgt spid="31749"/>
                                        </p:tgtEl>
                                        <p:attrNameLst>
                                          <p:attrName>style.visibility</p:attrName>
                                        </p:attrNameLst>
                                      </p:cBhvr>
                                      <p:to>
                                        <p:strVal val="hidden"/>
                                      </p:to>
                                    </p:set>
                                  </p:childTnLst>
                                </p:cTn>
                              </p:par>
                            </p:childTnLst>
                          </p:cTn>
                        </p:par>
                      </p:childTnLst>
                    </p:cTn>
                  </p:par>
                </p:childTnLst>
              </p:cTn>
              <p:nextCondLst>
                <p:cond evt="onClick" delay="0">
                  <p:tgtEl>
                    <p:spTgt spid="31749"/>
                  </p:tgtEl>
                </p:cond>
              </p:nextCondLst>
            </p:seq>
          </p:childTnLst>
        </p:cTn>
      </p:par>
    </p:tnLst>
    <p:bldLst>
      <p:bldP spid="96291" grpId="0" animBg="1"/>
      <p:bldP spid="9629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473" name="Picture 193">
            <a:hlinkClick r:id="" action="ppaction://media"/>
            <a:extLst>
              <a:ext uri="{FF2B5EF4-FFF2-40B4-BE49-F238E27FC236}">
                <a16:creationId xmlns:a16="http://schemas.microsoft.com/office/drawing/2014/main" id="{47676226-C74E-9A2A-24E1-19D0EE6188B6}"/>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472" name="Picture 192">
            <a:hlinkClick r:id="" action="ppaction://media"/>
            <a:extLst>
              <a:ext uri="{FF2B5EF4-FFF2-40B4-BE49-F238E27FC236}">
                <a16:creationId xmlns:a16="http://schemas.microsoft.com/office/drawing/2014/main" id="{EDAE4268-5A76-2E08-FA86-1A5BE004A473}"/>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2" descr="公司logo">
            <a:extLst>
              <a:ext uri="{FF2B5EF4-FFF2-40B4-BE49-F238E27FC236}">
                <a16:creationId xmlns:a16="http://schemas.microsoft.com/office/drawing/2014/main" id="{E760989C-BB06-8828-F416-301B8B32CD6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3" descr="originalText48">
            <a:extLst>
              <a:ext uri="{FF2B5EF4-FFF2-40B4-BE49-F238E27FC236}">
                <a16:creationId xmlns:a16="http://schemas.microsoft.com/office/drawing/2014/main" id="{803A02FB-295B-B2C8-8A46-1A5F825D693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4">
            <a:extLst>
              <a:ext uri="{FF2B5EF4-FFF2-40B4-BE49-F238E27FC236}">
                <a16:creationId xmlns:a16="http://schemas.microsoft.com/office/drawing/2014/main" id="{404CD001-2B51-D540-A7CE-1FC7FE8EF633}"/>
              </a:ext>
            </a:extLst>
          </p:cNvPr>
          <p:cNvSpPr>
            <a:spLocks noChangeArrowheads="1"/>
          </p:cNvSpPr>
          <p:nvPr/>
        </p:nvSpPr>
        <p:spPr bwMode="auto">
          <a:xfrm>
            <a:off x="92075" y="115888"/>
            <a:ext cx="685641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7. When did they finish the work? </a:t>
            </a:r>
          </a:p>
        </p:txBody>
      </p:sp>
      <p:pic>
        <p:nvPicPr>
          <p:cNvPr id="33799" name="Picture 5" descr="originalTextHide">
            <a:extLst>
              <a:ext uri="{FF2B5EF4-FFF2-40B4-BE49-F238E27FC236}">
                <a16:creationId xmlns:a16="http://schemas.microsoft.com/office/drawing/2014/main" id="{DB8EF2DB-0C31-4EBE-FD8E-C63A3241CEF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Rectangle 6">
            <a:extLst>
              <a:ext uri="{FF2B5EF4-FFF2-40B4-BE49-F238E27FC236}">
                <a16:creationId xmlns:a16="http://schemas.microsoft.com/office/drawing/2014/main" id="{A3FD4270-617A-9ADF-B7E5-FEFB4C61FCE8}"/>
              </a:ext>
            </a:extLst>
          </p:cNvPr>
          <p:cNvSpPr>
            <a:spLocks noChangeArrowheads="1"/>
          </p:cNvSpPr>
          <p:nvPr/>
        </p:nvSpPr>
        <p:spPr bwMode="auto">
          <a:xfrm>
            <a:off x="755650" y="3940175"/>
            <a:ext cx="731996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7287" name="Rectangle 7">
            <a:extLst>
              <a:ext uri="{FF2B5EF4-FFF2-40B4-BE49-F238E27FC236}">
                <a16:creationId xmlns:a16="http://schemas.microsoft.com/office/drawing/2014/main" id="{D31B5A31-077E-3681-EFAA-1196AFBFEA5D}"/>
              </a:ext>
            </a:extLst>
          </p:cNvPr>
          <p:cNvSpPr>
            <a:spLocks noChangeArrowheads="1"/>
          </p:cNvSpPr>
          <p:nvPr/>
        </p:nvSpPr>
        <p:spPr bwMode="auto">
          <a:xfrm>
            <a:off x="2411413" y="1900238"/>
            <a:ext cx="5761037" cy="253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4000">
                <a:solidFill>
                  <a:srgbClr val="FF0000"/>
                </a:solidFill>
                <a:latin typeface="Times New Roman" panose="02020603050405020304" pitchFamily="18" charset="0"/>
              </a:rPr>
              <a:t>They finished the work at 5:30 p.m. / </a:t>
            </a:r>
          </a:p>
          <a:p>
            <a:pPr algn="just" eaLnBrk="1" hangingPunct="1">
              <a:spcBef>
                <a:spcPct val="0"/>
              </a:spcBef>
              <a:buClrTx/>
              <a:buSzTx/>
              <a:buFontTx/>
              <a:buNone/>
            </a:pPr>
            <a:r>
              <a:rPr lang="en-US" altLang="zh-CN" sz="4000">
                <a:solidFill>
                  <a:srgbClr val="FF0000"/>
                </a:solidFill>
                <a:latin typeface="Times New Roman" panose="02020603050405020304" pitchFamily="18" charset="0"/>
              </a:rPr>
              <a:t>The office closed at 5:30 p.m.</a:t>
            </a:r>
          </a:p>
        </p:txBody>
      </p:sp>
      <p:sp>
        <p:nvSpPr>
          <p:cNvPr id="97478" name="Rectangle 198">
            <a:extLst>
              <a:ext uri="{FF2B5EF4-FFF2-40B4-BE49-F238E27FC236}">
                <a16:creationId xmlns:a16="http://schemas.microsoft.com/office/drawing/2014/main" id="{B0A425C5-A70F-428A-2C88-A794A3CB0B13}"/>
              </a:ext>
            </a:extLst>
          </p:cNvPr>
          <p:cNvSpPr>
            <a:spLocks noChangeArrowheads="1"/>
          </p:cNvSpPr>
          <p:nvPr/>
        </p:nvSpPr>
        <p:spPr bwMode="auto">
          <a:xfrm>
            <a:off x="250825" y="1052513"/>
            <a:ext cx="8208963" cy="497363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lnSpc>
                <a:spcPct val="105000"/>
              </a:lnSpc>
              <a:spcBef>
                <a:spcPct val="0"/>
              </a:spcBef>
              <a:buFont typeface="Wingdings" panose="05000000000000000000" pitchFamily="2" charset="2"/>
              <a:buNone/>
            </a:pPr>
            <a:r>
              <a:rPr lang="en-US" altLang="zh-CN" sz="3800">
                <a:latin typeface="Times New Roman" panose="02020603050405020304" pitchFamily="18" charset="0"/>
              </a:rPr>
              <a:t>It was a few days before New Year. So when the office closed at half past five, most of the people stayed and had a party. James’ wife was at home, and he lived quite a long way away from the city. Every few minutes, he looked at his watch. When it was very late, he walked to the door.</a:t>
            </a:r>
          </a:p>
        </p:txBody>
      </p:sp>
      <p:pic>
        <p:nvPicPr>
          <p:cNvPr id="33808" name="Picture 16">
            <a:hlinkClick r:id="" action="ppaction://media"/>
            <a:extLst>
              <a:ext uri="{FF2B5EF4-FFF2-40B4-BE49-F238E27FC236}">
                <a16:creationId xmlns:a16="http://schemas.microsoft.com/office/drawing/2014/main" id="{DE04B665-BDED-F991-B096-F2863086547D}"/>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229225"/>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3809" name="Picture 17">
            <a:hlinkClick r:id="" action="ppaction://media"/>
            <a:extLst>
              <a:ext uri="{FF2B5EF4-FFF2-40B4-BE49-F238E27FC236}">
                <a16:creationId xmlns:a16="http://schemas.microsoft.com/office/drawing/2014/main" id="{7287A8F6-4C79-26B2-DDEA-18ECDCB6069A}"/>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7235825"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7287"/>
                                        </p:tgtEl>
                                        <p:attrNameLst>
                                          <p:attrName>style.visibility</p:attrName>
                                        </p:attrNameLst>
                                      </p:cBhvr>
                                      <p:to>
                                        <p:strVal val="visible"/>
                                      </p:to>
                                    </p:set>
                                    <p:anim calcmode="lin" valueType="num">
                                      <p:cBhvr additive="base">
                                        <p:cTn id="7" dur="500" fill="hold"/>
                                        <p:tgtEl>
                                          <p:spTgt spid="97287"/>
                                        </p:tgtEl>
                                        <p:attrNameLst>
                                          <p:attrName>ppt_x</p:attrName>
                                        </p:attrNameLst>
                                      </p:cBhvr>
                                      <p:tavLst>
                                        <p:tav tm="0">
                                          <p:val>
                                            <p:strVal val="1+#ppt_w/2"/>
                                          </p:val>
                                        </p:tav>
                                        <p:tav tm="100000">
                                          <p:val>
                                            <p:strVal val="#ppt_x"/>
                                          </p:val>
                                        </p:tav>
                                      </p:tavLst>
                                    </p:anim>
                                    <p:anim calcmode="lin" valueType="num">
                                      <p:cBhvr additive="base">
                                        <p:cTn id="8" dur="500" fill="hold"/>
                                        <p:tgtEl>
                                          <p:spTgt spid="972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7473"/>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7473"/>
                                        </p:tgtEl>
                                      </p:cBhvr>
                                    </p:cmd>
                                  </p:childTnLst>
                                </p:cTn>
                              </p:par>
                            </p:childTnLst>
                          </p:cTn>
                        </p:par>
                      </p:childTnLst>
                    </p:cTn>
                  </p:par>
                </p:childTnLst>
              </p:cTn>
              <p:nextCondLst>
                <p:cond evt="onClick" delay="0">
                  <p:tgtEl>
                    <p:spTgt spid="97473"/>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7473"/>
                </p:tgtEl>
              </p:cMediaNode>
            </p:audio>
            <p:seq concurrent="1" nextAc="seek">
              <p:cTn id="15" restart="whenNotActive" fill="hold" evtFilter="cancelBubble" nodeType="interactiveSeq">
                <p:stCondLst>
                  <p:cond evt="onClick" delay="0">
                    <p:tgtEl>
                      <p:spTgt spid="97472"/>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7472"/>
                                        </p:tgtEl>
                                      </p:cBhvr>
                                    </p:cmd>
                                  </p:childTnLst>
                                </p:cTn>
                              </p:par>
                            </p:childTnLst>
                          </p:cTn>
                        </p:par>
                      </p:childTnLst>
                    </p:cTn>
                  </p:par>
                </p:childTnLst>
              </p:cTn>
              <p:nextCondLst>
                <p:cond evt="onClick" delay="0">
                  <p:tgtEl>
                    <p:spTgt spid="97472"/>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7472"/>
                </p:tgtEl>
              </p:cMediaNode>
            </p:audio>
            <p:seq concurrent="1" nextAc="seek">
              <p:cTn id="21" restart="whenNotActive" fill="hold" evtFilter="cancelBubble" nodeType="interactiveSeq">
                <p:stCondLst>
                  <p:cond evt="onClick" delay="0">
                    <p:tgtEl>
                      <p:spTgt spid="33808"/>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4641" fill="hold"/>
                                        <p:tgtEl>
                                          <p:spTgt spid="33808"/>
                                        </p:tgtEl>
                                      </p:cBhvr>
                                    </p:cmd>
                                  </p:childTnLst>
                                </p:cTn>
                              </p:par>
                            </p:childTnLst>
                          </p:cTn>
                        </p:par>
                      </p:childTnLst>
                    </p:cTn>
                  </p:par>
                </p:childTnLst>
              </p:cTn>
              <p:nextCondLst>
                <p:cond evt="onClick" delay="0">
                  <p:tgtEl>
                    <p:spTgt spid="33808"/>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3808"/>
                </p:tgtEl>
              </p:cMediaNode>
            </p:audio>
            <p:seq concurrent="1" nextAc="seek">
              <p:cTn id="27" restart="whenNotActive" fill="hold" evtFilter="cancelBubble" nodeType="interactiveSeq">
                <p:stCondLst>
                  <p:cond evt="onClick" delay="0">
                    <p:tgtEl>
                      <p:spTgt spid="33797"/>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7478"/>
                                        </p:tgtEl>
                                        <p:attrNameLst>
                                          <p:attrName>style.visibility</p:attrName>
                                        </p:attrNameLst>
                                      </p:cBhvr>
                                      <p:to>
                                        <p:strVal val="visible"/>
                                      </p:to>
                                    </p:set>
                                    <p:animEffect transition="in" filter="blinds(horizontal)">
                                      <p:cBhvr>
                                        <p:cTn id="32" dur="1000"/>
                                        <p:tgtEl>
                                          <p:spTgt spid="97478"/>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3799"/>
                                        </p:tgtEl>
                                        <p:attrNameLst>
                                          <p:attrName>style.visibility</p:attrName>
                                        </p:attrNameLst>
                                      </p:cBhvr>
                                      <p:to>
                                        <p:strVal val="visible"/>
                                      </p:to>
                                    </p:set>
                                    <p:animEffect transition="in" filter="checkerboard(across)">
                                      <p:cBhvr>
                                        <p:cTn id="36" dur="500"/>
                                        <p:tgtEl>
                                          <p:spTgt spid="33799"/>
                                        </p:tgtEl>
                                      </p:cBhvr>
                                    </p:animEffect>
                                  </p:childTnLst>
                                </p:cTn>
                              </p:par>
                            </p:childTnLst>
                          </p:cTn>
                        </p:par>
                      </p:childTnLst>
                    </p:cTn>
                  </p:par>
                </p:childTnLst>
              </p:cTn>
              <p:nextCondLst>
                <p:cond evt="onClick" delay="0">
                  <p:tgtEl>
                    <p:spTgt spid="33797"/>
                  </p:tgtEl>
                </p:cond>
              </p:nextCondLst>
            </p:seq>
            <p:seq concurrent="1" nextAc="seek">
              <p:cTn id="37" restart="whenNotActive" fill="hold" evtFilter="cancelBubble" nodeType="interactiveSeq">
                <p:stCondLst>
                  <p:cond evt="onClick" delay="0">
                    <p:tgtEl>
                      <p:spTgt spid="33799"/>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3" presetClass="exit" presetSubtype="5" fill="hold" grpId="1" nodeType="clickEffect">
                                  <p:stCondLst>
                                    <p:cond delay="0"/>
                                  </p:stCondLst>
                                  <p:childTnLst>
                                    <p:animEffect transition="out" filter="blinds(vertical)">
                                      <p:cBhvr>
                                        <p:cTn id="41" dur="1000"/>
                                        <p:tgtEl>
                                          <p:spTgt spid="97478"/>
                                        </p:tgtEl>
                                      </p:cBhvr>
                                    </p:animEffect>
                                    <p:set>
                                      <p:cBhvr>
                                        <p:cTn id="42" dur="1" fill="hold">
                                          <p:stCondLst>
                                            <p:cond delay="999"/>
                                          </p:stCondLst>
                                        </p:cTn>
                                        <p:tgtEl>
                                          <p:spTgt spid="97478"/>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3799"/>
                                        </p:tgtEl>
                                      </p:cBhvr>
                                    </p:animEffect>
                                    <p:set>
                                      <p:cBhvr>
                                        <p:cTn id="46" dur="1" fill="hold">
                                          <p:stCondLst>
                                            <p:cond delay="499"/>
                                          </p:stCondLst>
                                        </p:cTn>
                                        <p:tgtEl>
                                          <p:spTgt spid="33799"/>
                                        </p:tgtEl>
                                        <p:attrNameLst>
                                          <p:attrName>style.visibility</p:attrName>
                                        </p:attrNameLst>
                                      </p:cBhvr>
                                      <p:to>
                                        <p:strVal val="hidden"/>
                                      </p:to>
                                    </p:set>
                                  </p:childTnLst>
                                </p:cTn>
                              </p:par>
                            </p:childTnLst>
                          </p:cTn>
                        </p:par>
                      </p:childTnLst>
                    </p:cTn>
                  </p:par>
                </p:childTnLst>
              </p:cTn>
              <p:nextCondLst>
                <p:cond evt="onClick" delay="0">
                  <p:tgtEl>
                    <p:spTgt spid="33799"/>
                  </p:tgtEl>
                </p:cond>
              </p:nextCondLst>
            </p:seq>
          </p:childTnLst>
        </p:cTn>
      </p:par>
    </p:tnLst>
    <p:bldLst>
      <p:bldP spid="97287" grpId="0" autoUpdateAnimBg="0"/>
      <p:bldP spid="97478" grpId="0" animBg="1"/>
      <p:bldP spid="9747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463" name="Picture 159">
            <a:hlinkClick r:id="" action="ppaction://media"/>
            <a:extLst>
              <a:ext uri="{FF2B5EF4-FFF2-40B4-BE49-F238E27FC236}">
                <a16:creationId xmlns:a16="http://schemas.microsoft.com/office/drawing/2014/main" id="{4D48BEEA-97DD-1D7A-06A6-C2D3EF0A4EBB}"/>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462" name="Picture 158">
            <a:hlinkClick r:id="" action="ppaction://media"/>
            <a:extLst>
              <a:ext uri="{FF2B5EF4-FFF2-40B4-BE49-F238E27FC236}">
                <a16:creationId xmlns:a16="http://schemas.microsoft.com/office/drawing/2014/main" id="{84F01458-FD9F-BF5F-745F-D3EBF41D64A0}"/>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2" descr="公司logo">
            <a:extLst>
              <a:ext uri="{FF2B5EF4-FFF2-40B4-BE49-F238E27FC236}">
                <a16:creationId xmlns:a16="http://schemas.microsoft.com/office/drawing/2014/main" id="{D361B50A-9A4C-2DD4-FEC2-7AB2454B71B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3" descr="originalText48">
            <a:extLst>
              <a:ext uri="{FF2B5EF4-FFF2-40B4-BE49-F238E27FC236}">
                <a16:creationId xmlns:a16="http://schemas.microsoft.com/office/drawing/2014/main" id="{D5E5C5DA-2873-754A-D36F-F60AC8B4703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4">
            <a:extLst>
              <a:ext uri="{FF2B5EF4-FFF2-40B4-BE49-F238E27FC236}">
                <a16:creationId xmlns:a16="http://schemas.microsoft.com/office/drawing/2014/main" id="{DA85B9D7-3256-EA40-E03A-E4CE7B2512C0}"/>
              </a:ext>
            </a:extLst>
          </p:cNvPr>
          <p:cNvSpPr>
            <a:spLocks noChangeArrowheads="1"/>
          </p:cNvSpPr>
          <p:nvPr/>
        </p:nvSpPr>
        <p:spPr bwMode="auto">
          <a:xfrm>
            <a:off x="96838" y="93663"/>
            <a:ext cx="764381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8. What did the people do after work? </a:t>
            </a:r>
          </a:p>
        </p:txBody>
      </p:sp>
      <p:pic>
        <p:nvPicPr>
          <p:cNvPr id="35847" name="Picture 5" descr="originalTextHide">
            <a:extLst>
              <a:ext uri="{FF2B5EF4-FFF2-40B4-BE49-F238E27FC236}">
                <a16:creationId xmlns:a16="http://schemas.microsoft.com/office/drawing/2014/main" id="{79C4C0BD-89FA-D38C-4B61-7F9777FE145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Rectangle 6">
            <a:extLst>
              <a:ext uri="{FF2B5EF4-FFF2-40B4-BE49-F238E27FC236}">
                <a16:creationId xmlns:a16="http://schemas.microsoft.com/office/drawing/2014/main" id="{AF46FA70-E93D-3727-11BC-37C28AF0BDE1}"/>
              </a:ext>
            </a:extLst>
          </p:cNvPr>
          <p:cNvSpPr>
            <a:spLocks noChangeArrowheads="1"/>
          </p:cNvSpPr>
          <p:nvPr/>
        </p:nvSpPr>
        <p:spPr bwMode="auto">
          <a:xfrm>
            <a:off x="611188" y="4005263"/>
            <a:ext cx="734536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98311" name="Rectangle 7">
            <a:extLst>
              <a:ext uri="{FF2B5EF4-FFF2-40B4-BE49-F238E27FC236}">
                <a16:creationId xmlns:a16="http://schemas.microsoft.com/office/drawing/2014/main" id="{83A36FA0-097F-2209-8178-3EF3A57C45E5}"/>
              </a:ext>
            </a:extLst>
          </p:cNvPr>
          <p:cNvSpPr>
            <a:spLocks noChangeArrowheads="1"/>
          </p:cNvSpPr>
          <p:nvPr/>
        </p:nvSpPr>
        <p:spPr bwMode="auto">
          <a:xfrm>
            <a:off x="2484438" y="2563813"/>
            <a:ext cx="5616575"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They </a:t>
            </a:r>
            <a:r>
              <a:rPr lang="en-US" altLang="zh-CN" sz="4000">
                <a:solidFill>
                  <a:srgbClr val="3333FF"/>
                </a:solidFill>
                <a:latin typeface="Times New Roman" panose="02020603050405020304" pitchFamily="18" charset="0"/>
              </a:rPr>
              <a:t>(Most of the people )</a:t>
            </a:r>
            <a:r>
              <a:rPr lang="en-US" altLang="zh-CN" sz="4000">
                <a:solidFill>
                  <a:srgbClr val="FF0000"/>
                </a:solidFill>
                <a:latin typeface="Times New Roman" panose="02020603050405020304" pitchFamily="18" charset="0"/>
              </a:rPr>
              <a:t> stayed and had a party after work.</a:t>
            </a:r>
          </a:p>
        </p:txBody>
      </p:sp>
      <p:sp>
        <p:nvSpPr>
          <p:cNvPr id="98468" name="Rectangle 164">
            <a:extLst>
              <a:ext uri="{FF2B5EF4-FFF2-40B4-BE49-F238E27FC236}">
                <a16:creationId xmlns:a16="http://schemas.microsoft.com/office/drawing/2014/main" id="{4B5AEEB9-1423-380D-5D7A-DE487F923A9A}"/>
              </a:ext>
            </a:extLst>
          </p:cNvPr>
          <p:cNvSpPr>
            <a:spLocks noChangeArrowheads="1"/>
          </p:cNvSpPr>
          <p:nvPr/>
        </p:nvSpPr>
        <p:spPr bwMode="auto">
          <a:xfrm>
            <a:off x="395288" y="908050"/>
            <a:ext cx="8064500" cy="56165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lnSpc>
                <a:spcPct val="120000"/>
              </a:lnSpc>
              <a:spcBef>
                <a:spcPct val="0"/>
              </a:spcBef>
              <a:buFont typeface="Wingdings" panose="05000000000000000000" pitchFamily="2" charset="2"/>
              <a:buNone/>
            </a:pPr>
            <a:r>
              <a:rPr lang="en-US" altLang="zh-CN" sz="3800">
                <a:latin typeface="Times New Roman" panose="02020603050405020304" pitchFamily="18" charset="0"/>
              </a:rPr>
              <a:t>It was a few days before New Year. So when the office closed at half past five, most of the people stayed and had a party. James’ wife was at home, and he lived quite a long way away from the city. Every few minutes, he looked at his watch. When it was very late, he walked to the door.</a:t>
            </a:r>
          </a:p>
        </p:txBody>
      </p:sp>
      <p:pic>
        <p:nvPicPr>
          <p:cNvPr id="35856" name="Picture 16">
            <a:hlinkClick r:id="" action="ppaction://media"/>
            <a:extLst>
              <a:ext uri="{FF2B5EF4-FFF2-40B4-BE49-F238E27FC236}">
                <a16:creationId xmlns:a16="http://schemas.microsoft.com/office/drawing/2014/main" id="{3F65715D-6ACF-1C34-4F8B-48E46DFFD3AA}"/>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229225"/>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5857" name="Picture 17">
            <a:hlinkClick r:id="" action="ppaction://media"/>
            <a:extLst>
              <a:ext uri="{FF2B5EF4-FFF2-40B4-BE49-F238E27FC236}">
                <a16:creationId xmlns:a16="http://schemas.microsoft.com/office/drawing/2014/main" id="{749D3518-C353-A937-92E2-24212E4DEDDA}"/>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7885113"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8311"/>
                                        </p:tgtEl>
                                        <p:attrNameLst>
                                          <p:attrName>style.visibility</p:attrName>
                                        </p:attrNameLst>
                                      </p:cBhvr>
                                      <p:to>
                                        <p:strVal val="visible"/>
                                      </p:to>
                                    </p:set>
                                    <p:anim calcmode="lin" valueType="num">
                                      <p:cBhvr additive="base">
                                        <p:cTn id="7" dur="500" fill="hold"/>
                                        <p:tgtEl>
                                          <p:spTgt spid="98311"/>
                                        </p:tgtEl>
                                        <p:attrNameLst>
                                          <p:attrName>ppt_x</p:attrName>
                                        </p:attrNameLst>
                                      </p:cBhvr>
                                      <p:tavLst>
                                        <p:tav tm="0">
                                          <p:val>
                                            <p:strVal val="1+#ppt_w/2"/>
                                          </p:val>
                                        </p:tav>
                                        <p:tav tm="100000">
                                          <p:val>
                                            <p:strVal val="#ppt_x"/>
                                          </p:val>
                                        </p:tav>
                                      </p:tavLst>
                                    </p:anim>
                                    <p:anim calcmode="lin" valueType="num">
                                      <p:cBhvr additive="base">
                                        <p:cTn id="8" dur="500" fill="hold"/>
                                        <p:tgtEl>
                                          <p:spTgt spid="983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8463"/>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8463"/>
                                        </p:tgtEl>
                                      </p:cBhvr>
                                    </p:cmd>
                                  </p:childTnLst>
                                </p:cTn>
                              </p:par>
                            </p:childTnLst>
                          </p:cTn>
                        </p:par>
                      </p:childTnLst>
                    </p:cTn>
                  </p:par>
                </p:childTnLst>
              </p:cTn>
              <p:nextCondLst>
                <p:cond evt="onClick" delay="0">
                  <p:tgtEl>
                    <p:spTgt spid="98463"/>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8463"/>
                </p:tgtEl>
              </p:cMediaNode>
            </p:audio>
            <p:seq concurrent="1" nextAc="seek">
              <p:cTn id="15" restart="whenNotActive" fill="hold" evtFilter="cancelBubble" nodeType="interactiveSeq">
                <p:stCondLst>
                  <p:cond evt="onClick" delay="0">
                    <p:tgtEl>
                      <p:spTgt spid="98462"/>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8462"/>
                                        </p:tgtEl>
                                      </p:cBhvr>
                                    </p:cmd>
                                  </p:childTnLst>
                                </p:cTn>
                              </p:par>
                            </p:childTnLst>
                          </p:cTn>
                        </p:par>
                      </p:childTnLst>
                    </p:cTn>
                  </p:par>
                </p:childTnLst>
              </p:cTn>
              <p:nextCondLst>
                <p:cond evt="onClick" delay="0">
                  <p:tgtEl>
                    <p:spTgt spid="98462"/>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8462"/>
                </p:tgtEl>
              </p:cMediaNode>
            </p:audio>
            <p:seq concurrent="1" nextAc="seek">
              <p:cTn id="21" restart="whenNotActive" fill="hold" evtFilter="cancelBubble" nodeType="interactiveSeq">
                <p:stCondLst>
                  <p:cond evt="onClick" delay="0">
                    <p:tgtEl>
                      <p:spTgt spid="35856"/>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4641" fill="hold"/>
                                        <p:tgtEl>
                                          <p:spTgt spid="35856"/>
                                        </p:tgtEl>
                                      </p:cBhvr>
                                    </p:cmd>
                                  </p:childTnLst>
                                </p:cTn>
                              </p:par>
                            </p:childTnLst>
                          </p:cTn>
                        </p:par>
                      </p:childTnLst>
                    </p:cTn>
                  </p:par>
                </p:childTnLst>
              </p:cTn>
              <p:nextCondLst>
                <p:cond evt="onClick" delay="0">
                  <p:tgtEl>
                    <p:spTgt spid="35856"/>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5856"/>
                </p:tgtEl>
              </p:cMediaNode>
            </p:audio>
            <p:seq concurrent="1" nextAc="seek">
              <p:cTn id="27" restart="whenNotActive" fill="hold" evtFilter="cancelBubble" nodeType="interactiveSeq">
                <p:stCondLst>
                  <p:cond evt="onClick" delay="0">
                    <p:tgtEl>
                      <p:spTgt spid="35845"/>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2" presetClass="entr" presetSubtype="12" fill="hold" grpId="0" nodeType="clickEffect">
                                  <p:stCondLst>
                                    <p:cond delay="0"/>
                                  </p:stCondLst>
                                  <p:childTnLst>
                                    <p:set>
                                      <p:cBhvr>
                                        <p:cTn id="31" dur="1" fill="hold">
                                          <p:stCondLst>
                                            <p:cond delay="0"/>
                                          </p:stCondLst>
                                        </p:cTn>
                                        <p:tgtEl>
                                          <p:spTgt spid="98468"/>
                                        </p:tgtEl>
                                        <p:attrNameLst>
                                          <p:attrName>style.visibility</p:attrName>
                                        </p:attrNameLst>
                                      </p:cBhvr>
                                      <p:to>
                                        <p:strVal val="visible"/>
                                      </p:to>
                                    </p:set>
                                    <p:anim calcmode="lin" valueType="num">
                                      <p:cBhvr additive="base">
                                        <p:cTn id="32" dur="1000" fill="hold"/>
                                        <p:tgtEl>
                                          <p:spTgt spid="98468"/>
                                        </p:tgtEl>
                                        <p:attrNameLst>
                                          <p:attrName>ppt_x</p:attrName>
                                        </p:attrNameLst>
                                      </p:cBhvr>
                                      <p:tavLst>
                                        <p:tav tm="0">
                                          <p:val>
                                            <p:strVal val="0-#ppt_w/2"/>
                                          </p:val>
                                        </p:tav>
                                        <p:tav tm="100000">
                                          <p:val>
                                            <p:strVal val="#ppt_x"/>
                                          </p:val>
                                        </p:tav>
                                      </p:tavLst>
                                    </p:anim>
                                    <p:anim calcmode="lin" valueType="num">
                                      <p:cBhvr additive="base">
                                        <p:cTn id="33" dur="1000" fill="hold"/>
                                        <p:tgtEl>
                                          <p:spTgt spid="98468"/>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1000"/>
                            </p:stCondLst>
                            <p:childTnLst>
                              <p:par>
                                <p:cTn id="35" presetID="5" presetClass="entr" presetSubtype="10" fill="hold" nodeType="afterEffect">
                                  <p:stCondLst>
                                    <p:cond delay="0"/>
                                  </p:stCondLst>
                                  <p:childTnLst>
                                    <p:set>
                                      <p:cBhvr>
                                        <p:cTn id="36" dur="1" fill="hold">
                                          <p:stCondLst>
                                            <p:cond delay="0"/>
                                          </p:stCondLst>
                                        </p:cTn>
                                        <p:tgtEl>
                                          <p:spTgt spid="35847"/>
                                        </p:tgtEl>
                                        <p:attrNameLst>
                                          <p:attrName>style.visibility</p:attrName>
                                        </p:attrNameLst>
                                      </p:cBhvr>
                                      <p:to>
                                        <p:strVal val="visible"/>
                                      </p:to>
                                    </p:set>
                                    <p:animEffect transition="in" filter="checkerboard(across)">
                                      <p:cBhvr>
                                        <p:cTn id="37" dur="500"/>
                                        <p:tgtEl>
                                          <p:spTgt spid="35847"/>
                                        </p:tgtEl>
                                      </p:cBhvr>
                                    </p:animEffect>
                                  </p:childTnLst>
                                </p:cTn>
                              </p:par>
                            </p:childTnLst>
                          </p:cTn>
                        </p:par>
                      </p:childTnLst>
                    </p:cTn>
                  </p:par>
                </p:childTnLst>
              </p:cTn>
              <p:nextCondLst>
                <p:cond evt="onClick" delay="0">
                  <p:tgtEl>
                    <p:spTgt spid="35845"/>
                  </p:tgtEl>
                </p:cond>
              </p:nextCondLst>
            </p:seq>
            <p:seq concurrent="1" nextAc="seek">
              <p:cTn id="38" restart="whenNotActive" fill="hold" evtFilter="cancelBubble" nodeType="interactiveSeq">
                <p:stCondLst>
                  <p:cond evt="onClick" delay="0">
                    <p:tgtEl>
                      <p:spTgt spid="35847"/>
                    </p:tgtEl>
                  </p:cond>
                </p:stCondLst>
                <p:endSync evt="end" delay="0">
                  <p:rtn val="all"/>
                </p:endSync>
                <p:childTnLst>
                  <p:par>
                    <p:cTn id="39" fill="hold" nodeType="clickPar">
                      <p:stCondLst>
                        <p:cond delay="0"/>
                      </p:stCondLst>
                      <p:childTnLst>
                        <p:par>
                          <p:cTn id="40" fill="hold" nodeType="withGroup">
                            <p:stCondLst>
                              <p:cond delay="0"/>
                            </p:stCondLst>
                            <p:childTnLst>
                              <p:par>
                                <p:cTn id="41" presetID="2" presetClass="exit" presetSubtype="6" fill="hold" grpId="1" nodeType="clickEffect">
                                  <p:stCondLst>
                                    <p:cond delay="0"/>
                                  </p:stCondLst>
                                  <p:childTnLst>
                                    <p:anim calcmode="lin" valueType="num">
                                      <p:cBhvr additive="base">
                                        <p:cTn id="42" dur="1000"/>
                                        <p:tgtEl>
                                          <p:spTgt spid="98468"/>
                                        </p:tgtEl>
                                        <p:attrNameLst>
                                          <p:attrName>ppt_x</p:attrName>
                                        </p:attrNameLst>
                                      </p:cBhvr>
                                      <p:tavLst>
                                        <p:tav tm="0">
                                          <p:val>
                                            <p:strVal val="ppt_x"/>
                                          </p:val>
                                        </p:tav>
                                        <p:tav tm="100000">
                                          <p:val>
                                            <p:strVal val="1+ppt_w/2"/>
                                          </p:val>
                                        </p:tav>
                                      </p:tavLst>
                                    </p:anim>
                                    <p:anim calcmode="lin" valueType="num">
                                      <p:cBhvr additive="base">
                                        <p:cTn id="43" dur="1000"/>
                                        <p:tgtEl>
                                          <p:spTgt spid="98468"/>
                                        </p:tgtEl>
                                        <p:attrNameLst>
                                          <p:attrName>ppt_y</p:attrName>
                                        </p:attrNameLst>
                                      </p:cBhvr>
                                      <p:tavLst>
                                        <p:tav tm="0">
                                          <p:val>
                                            <p:strVal val="ppt_y"/>
                                          </p:val>
                                        </p:tav>
                                        <p:tav tm="100000">
                                          <p:val>
                                            <p:strVal val="1+ppt_h/2"/>
                                          </p:val>
                                        </p:tav>
                                      </p:tavLst>
                                    </p:anim>
                                    <p:set>
                                      <p:cBhvr>
                                        <p:cTn id="44" dur="1" fill="hold">
                                          <p:stCondLst>
                                            <p:cond delay="999"/>
                                          </p:stCondLst>
                                        </p:cTn>
                                        <p:tgtEl>
                                          <p:spTgt spid="98468"/>
                                        </p:tgtEl>
                                        <p:attrNameLst>
                                          <p:attrName>style.visibility</p:attrName>
                                        </p:attrNameLst>
                                      </p:cBhvr>
                                      <p:to>
                                        <p:strVal val="hidden"/>
                                      </p:to>
                                    </p:set>
                                  </p:childTnLst>
                                </p:cTn>
                              </p:par>
                            </p:childTnLst>
                          </p:cTn>
                        </p:par>
                        <p:par>
                          <p:cTn id="45" fill="hold" nodeType="afterGroup">
                            <p:stCondLst>
                              <p:cond delay="1000"/>
                            </p:stCondLst>
                            <p:childTnLst>
                              <p:par>
                                <p:cTn id="46" presetID="5" presetClass="exit" presetSubtype="10" fill="hold" nodeType="afterEffect">
                                  <p:stCondLst>
                                    <p:cond delay="0"/>
                                  </p:stCondLst>
                                  <p:childTnLst>
                                    <p:animEffect transition="out" filter="checkerboard(across)">
                                      <p:cBhvr>
                                        <p:cTn id="47" dur="500"/>
                                        <p:tgtEl>
                                          <p:spTgt spid="35847"/>
                                        </p:tgtEl>
                                      </p:cBhvr>
                                    </p:animEffect>
                                    <p:set>
                                      <p:cBhvr>
                                        <p:cTn id="48" dur="1" fill="hold">
                                          <p:stCondLst>
                                            <p:cond delay="499"/>
                                          </p:stCondLst>
                                        </p:cTn>
                                        <p:tgtEl>
                                          <p:spTgt spid="35847"/>
                                        </p:tgtEl>
                                        <p:attrNameLst>
                                          <p:attrName>style.visibility</p:attrName>
                                        </p:attrNameLst>
                                      </p:cBhvr>
                                      <p:to>
                                        <p:strVal val="hidden"/>
                                      </p:to>
                                    </p:set>
                                  </p:childTnLst>
                                </p:cTn>
                              </p:par>
                            </p:childTnLst>
                          </p:cTn>
                        </p:par>
                      </p:childTnLst>
                    </p:cTn>
                  </p:par>
                </p:childTnLst>
              </p:cTn>
              <p:nextCondLst>
                <p:cond evt="onClick" delay="0">
                  <p:tgtEl>
                    <p:spTgt spid="35847"/>
                  </p:tgtEl>
                </p:cond>
              </p:nextCondLst>
            </p:seq>
          </p:childTnLst>
        </p:cTn>
      </p:par>
    </p:tnLst>
    <p:bldLst>
      <p:bldP spid="98311" grpId="0" autoUpdateAnimBg="0"/>
      <p:bldP spid="98468" grpId="0" animBg="1"/>
      <p:bldP spid="98468"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492" name="Picture 164">
            <a:hlinkClick r:id="" action="ppaction://media"/>
            <a:extLst>
              <a:ext uri="{FF2B5EF4-FFF2-40B4-BE49-F238E27FC236}">
                <a16:creationId xmlns:a16="http://schemas.microsoft.com/office/drawing/2014/main" id="{2C048E57-2FE3-8CB4-2FF9-C88E6117A761}"/>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493" name="Picture 165">
            <a:hlinkClick r:id="" action="ppaction://media"/>
            <a:extLst>
              <a:ext uri="{FF2B5EF4-FFF2-40B4-BE49-F238E27FC236}">
                <a16:creationId xmlns:a16="http://schemas.microsoft.com/office/drawing/2014/main" id="{7252A2EF-63FB-C705-344A-3B2D25262C30}"/>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2" descr="公司logo">
            <a:extLst>
              <a:ext uri="{FF2B5EF4-FFF2-40B4-BE49-F238E27FC236}">
                <a16:creationId xmlns:a16="http://schemas.microsoft.com/office/drawing/2014/main" id="{7417A0EE-6AAE-1977-EBA0-2E167EA9611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3" descr="originalText48">
            <a:extLst>
              <a:ext uri="{FF2B5EF4-FFF2-40B4-BE49-F238E27FC236}">
                <a16:creationId xmlns:a16="http://schemas.microsoft.com/office/drawing/2014/main" id="{101E7E62-3C6A-27FC-432E-77CD41A275C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Rectangle 4">
            <a:extLst>
              <a:ext uri="{FF2B5EF4-FFF2-40B4-BE49-F238E27FC236}">
                <a16:creationId xmlns:a16="http://schemas.microsoft.com/office/drawing/2014/main" id="{B767DFEA-E92B-B1B7-AF31-C3B92DA75C80}"/>
              </a:ext>
            </a:extLst>
          </p:cNvPr>
          <p:cNvSpPr>
            <a:spLocks noChangeArrowheads="1"/>
          </p:cNvSpPr>
          <p:nvPr/>
        </p:nvSpPr>
        <p:spPr bwMode="auto">
          <a:xfrm>
            <a:off x="96838" y="115888"/>
            <a:ext cx="62039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9. Where did Mr. James live?</a:t>
            </a:r>
          </a:p>
        </p:txBody>
      </p:sp>
      <p:pic>
        <p:nvPicPr>
          <p:cNvPr id="37895" name="Picture 5" descr="originalTextHide">
            <a:extLst>
              <a:ext uri="{FF2B5EF4-FFF2-40B4-BE49-F238E27FC236}">
                <a16:creationId xmlns:a16="http://schemas.microsoft.com/office/drawing/2014/main" id="{5B1607B8-A77D-1F7D-2CC9-7E09D5599D4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Rectangle 6">
            <a:extLst>
              <a:ext uri="{FF2B5EF4-FFF2-40B4-BE49-F238E27FC236}">
                <a16:creationId xmlns:a16="http://schemas.microsoft.com/office/drawing/2014/main" id="{6F631535-8A27-96BC-4E4A-B5EA41A97807}"/>
              </a:ext>
            </a:extLst>
          </p:cNvPr>
          <p:cNvSpPr>
            <a:spLocks noChangeArrowheads="1"/>
          </p:cNvSpPr>
          <p:nvPr/>
        </p:nvSpPr>
        <p:spPr bwMode="auto">
          <a:xfrm>
            <a:off x="468313" y="3651250"/>
            <a:ext cx="74168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9335" name="Rectangle 7">
            <a:extLst>
              <a:ext uri="{FF2B5EF4-FFF2-40B4-BE49-F238E27FC236}">
                <a16:creationId xmlns:a16="http://schemas.microsoft.com/office/drawing/2014/main" id="{7B41F561-1B12-9351-9775-24C103020912}"/>
              </a:ext>
            </a:extLst>
          </p:cNvPr>
          <p:cNvSpPr>
            <a:spLocks noChangeArrowheads="1"/>
          </p:cNvSpPr>
          <p:nvPr/>
        </p:nvSpPr>
        <p:spPr bwMode="auto">
          <a:xfrm>
            <a:off x="2195513" y="2259013"/>
            <a:ext cx="5545137"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4000">
                <a:solidFill>
                  <a:srgbClr val="FF0000"/>
                </a:solidFill>
                <a:latin typeface="Times New Roman" panose="02020603050405020304" pitchFamily="18" charset="0"/>
              </a:rPr>
              <a:t>He </a:t>
            </a:r>
            <a:r>
              <a:rPr lang="en-US" altLang="zh-CN" sz="4000">
                <a:solidFill>
                  <a:srgbClr val="3333FF"/>
                </a:solidFill>
                <a:latin typeface="Times New Roman" panose="02020603050405020304" pitchFamily="18" charset="0"/>
              </a:rPr>
              <a:t>(Mr. James)</a:t>
            </a:r>
            <a:r>
              <a:rPr lang="en-US" altLang="zh-CN" sz="4000">
                <a:solidFill>
                  <a:srgbClr val="FF0000"/>
                </a:solidFill>
                <a:latin typeface="Times New Roman" panose="02020603050405020304" pitchFamily="18" charset="0"/>
              </a:rPr>
              <a:t> lived quite a long way away from the city.</a:t>
            </a:r>
          </a:p>
        </p:txBody>
      </p:sp>
      <p:sp>
        <p:nvSpPr>
          <p:cNvPr id="99498" name="Rectangle 170">
            <a:extLst>
              <a:ext uri="{FF2B5EF4-FFF2-40B4-BE49-F238E27FC236}">
                <a16:creationId xmlns:a16="http://schemas.microsoft.com/office/drawing/2014/main" id="{AF5A2FBB-DC6A-0B8E-4F3C-99B6DC7A3B60}"/>
              </a:ext>
            </a:extLst>
          </p:cNvPr>
          <p:cNvSpPr>
            <a:spLocks noChangeArrowheads="1"/>
          </p:cNvSpPr>
          <p:nvPr/>
        </p:nvSpPr>
        <p:spPr bwMode="auto">
          <a:xfrm>
            <a:off x="323850" y="908050"/>
            <a:ext cx="7993063" cy="56165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lnSpc>
                <a:spcPct val="120000"/>
              </a:lnSpc>
              <a:spcBef>
                <a:spcPct val="0"/>
              </a:spcBef>
              <a:buFont typeface="Wingdings" panose="05000000000000000000" pitchFamily="2" charset="2"/>
              <a:buNone/>
            </a:pPr>
            <a:r>
              <a:rPr lang="en-US" altLang="zh-CN" sz="3800">
                <a:latin typeface="Times New Roman" panose="02020603050405020304" pitchFamily="18" charset="0"/>
              </a:rPr>
              <a:t>It was a few days before New Year. So when the office closed at half past five, most of the people stayed and had a party. James’ wife was at home, and he lived quite a long way away from the city. Every few minutes, he looked at his watch. When it was very late, he walked to the door.</a:t>
            </a:r>
          </a:p>
        </p:txBody>
      </p:sp>
      <p:pic>
        <p:nvPicPr>
          <p:cNvPr id="37904" name="Picture 16">
            <a:hlinkClick r:id="" action="ppaction://media"/>
            <a:extLst>
              <a:ext uri="{FF2B5EF4-FFF2-40B4-BE49-F238E27FC236}">
                <a16:creationId xmlns:a16="http://schemas.microsoft.com/office/drawing/2014/main" id="{B684FEB1-81CD-8416-3C77-7835FAECBEDC}"/>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229225"/>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7905" name="Picture 17">
            <a:hlinkClick r:id="" action="ppaction://media"/>
            <a:extLst>
              <a:ext uri="{FF2B5EF4-FFF2-40B4-BE49-F238E27FC236}">
                <a16:creationId xmlns:a16="http://schemas.microsoft.com/office/drawing/2014/main" id="{C80CC253-5D19-48B9-3BBA-994399A969EB}"/>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6372225"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9335"/>
                                        </p:tgtEl>
                                        <p:attrNameLst>
                                          <p:attrName>style.visibility</p:attrName>
                                        </p:attrNameLst>
                                      </p:cBhvr>
                                      <p:to>
                                        <p:strVal val="visible"/>
                                      </p:to>
                                    </p:set>
                                    <p:anim calcmode="lin" valueType="num">
                                      <p:cBhvr additive="base">
                                        <p:cTn id="7" dur="500" fill="hold"/>
                                        <p:tgtEl>
                                          <p:spTgt spid="99335"/>
                                        </p:tgtEl>
                                        <p:attrNameLst>
                                          <p:attrName>ppt_x</p:attrName>
                                        </p:attrNameLst>
                                      </p:cBhvr>
                                      <p:tavLst>
                                        <p:tav tm="0">
                                          <p:val>
                                            <p:strVal val="1+#ppt_w/2"/>
                                          </p:val>
                                        </p:tav>
                                        <p:tav tm="100000">
                                          <p:val>
                                            <p:strVal val="#ppt_x"/>
                                          </p:val>
                                        </p:tav>
                                      </p:tavLst>
                                    </p:anim>
                                    <p:anim calcmode="lin" valueType="num">
                                      <p:cBhvr additive="base">
                                        <p:cTn id="8" dur="500" fill="hold"/>
                                        <p:tgtEl>
                                          <p:spTgt spid="993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9492"/>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52" fill="hold"/>
                                        <p:tgtEl>
                                          <p:spTgt spid="99492"/>
                                        </p:tgtEl>
                                      </p:cBhvr>
                                    </p:cmd>
                                  </p:childTnLst>
                                </p:cTn>
                              </p:par>
                            </p:childTnLst>
                          </p:cTn>
                        </p:par>
                      </p:childTnLst>
                    </p:cTn>
                  </p:par>
                </p:childTnLst>
              </p:cTn>
              <p:nextCondLst>
                <p:cond evt="onClick" delay="0">
                  <p:tgtEl>
                    <p:spTgt spid="99492"/>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9492"/>
                </p:tgtEl>
              </p:cMediaNode>
            </p:audio>
            <p:seq concurrent="1" nextAc="seek">
              <p:cTn id="15" restart="whenNotActive" fill="hold" evtFilter="cancelBubble" nodeType="interactiveSeq">
                <p:stCondLst>
                  <p:cond evt="onClick" delay="0">
                    <p:tgtEl>
                      <p:spTgt spid="99493"/>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16" fill="hold"/>
                                        <p:tgtEl>
                                          <p:spTgt spid="99493"/>
                                        </p:tgtEl>
                                      </p:cBhvr>
                                    </p:cmd>
                                  </p:childTnLst>
                                </p:cTn>
                              </p:par>
                            </p:childTnLst>
                          </p:cTn>
                        </p:par>
                      </p:childTnLst>
                    </p:cTn>
                  </p:par>
                </p:childTnLst>
              </p:cTn>
              <p:nextCondLst>
                <p:cond evt="onClick" delay="0">
                  <p:tgtEl>
                    <p:spTgt spid="99493"/>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9493"/>
                </p:tgtEl>
              </p:cMediaNode>
            </p:audio>
            <p:seq concurrent="1" nextAc="seek">
              <p:cTn id="21" restart="whenNotActive" fill="hold" evtFilter="cancelBubble" nodeType="interactiveSeq">
                <p:stCondLst>
                  <p:cond evt="onClick" delay="0">
                    <p:tgtEl>
                      <p:spTgt spid="37904"/>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4641" fill="hold"/>
                                        <p:tgtEl>
                                          <p:spTgt spid="37904"/>
                                        </p:tgtEl>
                                      </p:cBhvr>
                                    </p:cmd>
                                  </p:childTnLst>
                                </p:cTn>
                              </p:par>
                            </p:childTnLst>
                          </p:cTn>
                        </p:par>
                      </p:childTnLst>
                    </p:cTn>
                  </p:par>
                </p:childTnLst>
              </p:cTn>
              <p:nextCondLst>
                <p:cond evt="onClick" delay="0">
                  <p:tgtEl>
                    <p:spTgt spid="37904"/>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7904"/>
                </p:tgtEl>
              </p:cMediaNode>
            </p:audio>
            <p:seq concurrent="1" nextAc="seek">
              <p:cTn id="27" restart="whenNotActive" fill="hold" evtFilter="cancelBubble" nodeType="interactiveSeq">
                <p:stCondLst>
                  <p:cond evt="onClick" delay="0">
                    <p:tgtEl>
                      <p:spTgt spid="37893"/>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99498"/>
                                        </p:tgtEl>
                                        <p:attrNameLst>
                                          <p:attrName>style.visibility</p:attrName>
                                        </p:attrNameLst>
                                      </p:cBhvr>
                                      <p:to>
                                        <p:strVal val="visible"/>
                                      </p:to>
                                    </p:set>
                                    <p:animEffect transition="in" filter="box(in)">
                                      <p:cBhvr>
                                        <p:cTn id="32" dur="1000"/>
                                        <p:tgtEl>
                                          <p:spTgt spid="99498"/>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7895"/>
                                        </p:tgtEl>
                                        <p:attrNameLst>
                                          <p:attrName>style.visibility</p:attrName>
                                        </p:attrNameLst>
                                      </p:cBhvr>
                                      <p:to>
                                        <p:strVal val="visible"/>
                                      </p:to>
                                    </p:set>
                                    <p:animEffect transition="in" filter="checkerboard(across)">
                                      <p:cBhvr>
                                        <p:cTn id="36" dur="500"/>
                                        <p:tgtEl>
                                          <p:spTgt spid="37895"/>
                                        </p:tgtEl>
                                      </p:cBhvr>
                                    </p:animEffect>
                                  </p:childTnLst>
                                </p:cTn>
                              </p:par>
                            </p:childTnLst>
                          </p:cTn>
                        </p:par>
                      </p:childTnLst>
                    </p:cTn>
                  </p:par>
                </p:childTnLst>
              </p:cTn>
              <p:nextCondLst>
                <p:cond evt="onClick" delay="0">
                  <p:tgtEl>
                    <p:spTgt spid="37893"/>
                  </p:tgtEl>
                </p:cond>
              </p:nextCondLst>
            </p:seq>
            <p:seq concurrent="1" nextAc="seek">
              <p:cTn id="37" restart="whenNotActive" fill="hold" evtFilter="cancelBubble" nodeType="interactiveSeq">
                <p:stCondLst>
                  <p:cond evt="onClick" delay="0">
                    <p:tgtEl>
                      <p:spTgt spid="37895"/>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4" presetClass="exit" presetSubtype="32" fill="hold" grpId="1" nodeType="clickEffect">
                                  <p:stCondLst>
                                    <p:cond delay="0"/>
                                  </p:stCondLst>
                                  <p:childTnLst>
                                    <p:animEffect transition="out" filter="box(out)">
                                      <p:cBhvr>
                                        <p:cTn id="41" dur="1000"/>
                                        <p:tgtEl>
                                          <p:spTgt spid="99498"/>
                                        </p:tgtEl>
                                      </p:cBhvr>
                                    </p:animEffect>
                                    <p:set>
                                      <p:cBhvr>
                                        <p:cTn id="42" dur="1" fill="hold">
                                          <p:stCondLst>
                                            <p:cond delay="999"/>
                                          </p:stCondLst>
                                        </p:cTn>
                                        <p:tgtEl>
                                          <p:spTgt spid="99498"/>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7895"/>
                                        </p:tgtEl>
                                      </p:cBhvr>
                                    </p:animEffect>
                                    <p:set>
                                      <p:cBhvr>
                                        <p:cTn id="46" dur="1" fill="hold">
                                          <p:stCondLst>
                                            <p:cond delay="499"/>
                                          </p:stCondLst>
                                        </p:cTn>
                                        <p:tgtEl>
                                          <p:spTgt spid="37895"/>
                                        </p:tgtEl>
                                        <p:attrNameLst>
                                          <p:attrName>style.visibility</p:attrName>
                                        </p:attrNameLst>
                                      </p:cBhvr>
                                      <p:to>
                                        <p:strVal val="hidden"/>
                                      </p:to>
                                    </p:set>
                                  </p:childTnLst>
                                </p:cTn>
                              </p:par>
                            </p:childTnLst>
                          </p:cTn>
                        </p:par>
                      </p:childTnLst>
                    </p:cTn>
                  </p:par>
                </p:childTnLst>
              </p:cTn>
              <p:nextCondLst>
                <p:cond evt="onClick" delay="0">
                  <p:tgtEl>
                    <p:spTgt spid="37895"/>
                  </p:tgtEl>
                </p:cond>
              </p:nextCondLst>
            </p:seq>
          </p:childTnLst>
        </p:cTn>
      </p:par>
    </p:tnLst>
    <p:bldLst>
      <p:bldP spid="99335" grpId="0" autoUpdateAnimBg="0"/>
      <p:bldP spid="99498" grpId="0" animBg="1"/>
      <p:bldP spid="99498"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508" name="Picture 156">
            <a:hlinkClick r:id="" action="ppaction://media"/>
            <a:extLst>
              <a:ext uri="{FF2B5EF4-FFF2-40B4-BE49-F238E27FC236}">
                <a16:creationId xmlns:a16="http://schemas.microsoft.com/office/drawing/2014/main" id="{DCA69F7D-ED75-4A16-D455-180387E650AC}"/>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507" name="Picture 155">
            <a:hlinkClick r:id="" action="ppaction://media"/>
            <a:extLst>
              <a:ext uri="{FF2B5EF4-FFF2-40B4-BE49-F238E27FC236}">
                <a16:creationId xmlns:a16="http://schemas.microsoft.com/office/drawing/2014/main" id="{6F5200E3-7B7F-73E8-E0C1-DC5BBDBB7E68}"/>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889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2" descr="公司logo">
            <a:extLst>
              <a:ext uri="{FF2B5EF4-FFF2-40B4-BE49-F238E27FC236}">
                <a16:creationId xmlns:a16="http://schemas.microsoft.com/office/drawing/2014/main" id="{AB4618A8-DD81-C568-6106-0A89D06D4B2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3" descr="originalText48">
            <a:extLst>
              <a:ext uri="{FF2B5EF4-FFF2-40B4-BE49-F238E27FC236}">
                <a16:creationId xmlns:a16="http://schemas.microsoft.com/office/drawing/2014/main" id="{B251882C-1EFF-0796-6C23-6995A1E422C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Rectangle 4">
            <a:extLst>
              <a:ext uri="{FF2B5EF4-FFF2-40B4-BE49-F238E27FC236}">
                <a16:creationId xmlns:a16="http://schemas.microsoft.com/office/drawing/2014/main" id="{0801DA17-9471-FB64-5027-1991823A3FC2}"/>
              </a:ext>
            </a:extLst>
          </p:cNvPr>
          <p:cNvSpPr>
            <a:spLocks noChangeArrowheads="1"/>
          </p:cNvSpPr>
          <p:nvPr/>
        </p:nvSpPr>
        <p:spPr bwMode="auto">
          <a:xfrm>
            <a:off x="85725" y="104775"/>
            <a:ext cx="7993063"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10. Why did James look at his watch every few minutes?</a:t>
            </a:r>
          </a:p>
        </p:txBody>
      </p:sp>
      <p:pic>
        <p:nvPicPr>
          <p:cNvPr id="39943" name="Picture 5" descr="originalTextHide">
            <a:extLst>
              <a:ext uri="{FF2B5EF4-FFF2-40B4-BE49-F238E27FC236}">
                <a16:creationId xmlns:a16="http://schemas.microsoft.com/office/drawing/2014/main" id="{2B3201ED-D4A7-CD23-6221-23DF8E0DA86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4" name="Rectangle 6">
            <a:extLst>
              <a:ext uri="{FF2B5EF4-FFF2-40B4-BE49-F238E27FC236}">
                <a16:creationId xmlns:a16="http://schemas.microsoft.com/office/drawing/2014/main" id="{45FC2CE4-FE5B-F902-CEAD-D9BFF9C8AC8E}"/>
              </a:ext>
            </a:extLst>
          </p:cNvPr>
          <p:cNvSpPr>
            <a:spLocks noChangeArrowheads="1"/>
          </p:cNvSpPr>
          <p:nvPr/>
        </p:nvSpPr>
        <p:spPr bwMode="auto">
          <a:xfrm>
            <a:off x="517525" y="4149725"/>
            <a:ext cx="7583488"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Answer:_________________________</a:t>
            </a:r>
          </a:p>
        </p:txBody>
      </p:sp>
      <p:sp>
        <p:nvSpPr>
          <p:cNvPr id="100359" name="Rectangle 7">
            <a:extLst>
              <a:ext uri="{FF2B5EF4-FFF2-40B4-BE49-F238E27FC236}">
                <a16:creationId xmlns:a16="http://schemas.microsoft.com/office/drawing/2014/main" id="{5996A399-133D-7EA1-80E3-0B8C04EE7724}"/>
              </a:ext>
            </a:extLst>
          </p:cNvPr>
          <p:cNvSpPr>
            <a:spLocks noChangeArrowheads="1"/>
          </p:cNvSpPr>
          <p:nvPr/>
        </p:nvSpPr>
        <p:spPr bwMode="auto">
          <a:xfrm>
            <a:off x="2195513" y="2236788"/>
            <a:ext cx="6048375" cy="253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4000">
                <a:solidFill>
                  <a:srgbClr val="FF0000"/>
                </a:solidFill>
                <a:latin typeface="Times New Roman" panose="02020603050405020304" pitchFamily="18" charset="0"/>
              </a:rPr>
              <a:t>James walked to the door when it was very late. / </a:t>
            </a:r>
          </a:p>
          <a:p>
            <a:pPr algn="just" eaLnBrk="1" hangingPunct="1">
              <a:spcBef>
                <a:spcPct val="0"/>
              </a:spcBef>
              <a:buClrTx/>
              <a:buSzTx/>
              <a:buFontTx/>
              <a:buNone/>
            </a:pPr>
            <a:r>
              <a:rPr lang="en-US" altLang="zh-CN" sz="4000">
                <a:solidFill>
                  <a:srgbClr val="FF0000"/>
                </a:solidFill>
                <a:latin typeface="Times New Roman" panose="02020603050405020304" pitchFamily="18" charset="0"/>
              </a:rPr>
              <a:t>When it was very late, he walked to the door.</a:t>
            </a:r>
          </a:p>
        </p:txBody>
      </p:sp>
      <p:sp>
        <p:nvSpPr>
          <p:cNvPr id="100513" name="Rectangle 161">
            <a:extLst>
              <a:ext uri="{FF2B5EF4-FFF2-40B4-BE49-F238E27FC236}">
                <a16:creationId xmlns:a16="http://schemas.microsoft.com/office/drawing/2014/main" id="{22736CAE-FFC6-B761-4F5C-DAD930E877C1}"/>
              </a:ext>
            </a:extLst>
          </p:cNvPr>
          <p:cNvSpPr>
            <a:spLocks noChangeArrowheads="1"/>
          </p:cNvSpPr>
          <p:nvPr/>
        </p:nvSpPr>
        <p:spPr bwMode="auto">
          <a:xfrm>
            <a:off x="468313" y="1412875"/>
            <a:ext cx="7993062" cy="50403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lnSpc>
                <a:spcPct val="105000"/>
              </a:lnSpc>
              <a:spcBef>
                <a:spcPct val="0"/>
              </a:spcBef>
              <a:buFont typeface="Wingdings" panose="05000000000000000000" pitchFamily="2" charset="2"/>
              <a:buNone/>
            </a:pPr>
            <a:r>
              <a:rPr lang="en-US" altLang="zh-CN" sz="3800">
                <a:latin typeface="Times New Roman" panose="02020603050405020304" pitchFamily="18" charset="0"/>
              </a:rPr>
              <a:t>It was a few days before New Year. So when the office closed at half past five, most of the people stayed and had a party. James’ wife was at home, and he lived quite a long way away from the city. Every few minutes, he looked at his watch. When it was very late, he walked to the door.</a:t>
            </a:r>
          </a:p>
        </p:txBody>
      </p:sp>
      <p:pic>
        <p:nvPicPr>
          <p:cNvPr id="39952" name="Picture 16">
            <a:hlinkClick r:id="" action="ppaction://media"/>
            <a:extLst>
              <a:ext uri="{FF2B5EF4-FFF2-40B4-BE49-F238E27FC236}">
                <a16:creationId xmlns:a16="http://schemas.microsoft.com/office/drawing/2014/main" id="{59E0C666-5B12-BB27-B5A6-1C57DC4B8CA2}"/>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229225"/>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9953" name="Picture 17">
            <a:hlinkClick r:id="" action="ppaction://media"/>
            <a:extLst>
              <a:ext uri="{FF2B5EF4-FFF2-40B4-BE49-F238E27FC236}">
                <a16:creationId xmlns:a16="http://schemas.microsoft.com/office/drawing/2014/main" id="{96AEC315-65FE-FF7D-FB30-B5914A1BAD1B}"/>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364163" y="76517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0359"/>
                                        </p:tgtEl>
                                        <p:attrNameLst>
                                          <p:attrName>style.visibility</p:attrName>
                                        </p:attrNameLst>
                                      </p:cBhvr>
                                      <p:to>
                                        <p:strVal val="visible"/>
                                      </p:to>
                                    </p:set>
                                    <p:anim calcmode="lin" valueType="num">
                                      <p:cBhvr additive="base">
                                        <p:cTn id="7" dur="500" fill="hold"/>
                                        <p:tgtEl>
                                          <p:spTgt spid="100359"/>
                                        </p:tgtEl>
                                        <p:attrNameLst>
                                          <p:attrName>ppt_x</p:attrName>
                                        </p:attrNameLst>
                                      </p:cBhvr>
                                      <p:tavLst>
                                        <p:tav tm="0">
                                          <p:val>
                                            <p:strVal val="1+#ppt_w/2"/>
                                          </p:val>
                                        </p:tav>
                                        <p:tav tm="100000">
                                          <p:val>
                                            <p:strVal val="#ppt_x"/>
                                          </p:val>
                                        </p:tav>
                                      </p:tavLst>
                                    </p:anim>
                                    <p:anim calcmode="lin" valueType="num">
                                      <p:cBhvr additive="base">
                                        <p:cTn id="8" dur="500" fill="hold"/>
                                        <p:tgtEl>
                                          <p:spTgt spid="1003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100508"/>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100508"/>
                                        </p:tgtEl>
                                      </p:cBhvr>
                                    </p:cmd>
                                  </p:childTnLst>
                                </p:cTn>
                              </p:par>
                            </p:childTnLst>
                          </p:cTn>
                        </p:par>
                      </p:childTnLst>
                    </p:cTn>
                  </p:par>
                </p:childTnLst>
              </p:cTn>
              <p:nextCondLst>
                <p:cond evt="onClick" delay="0">
                  <p:tgtEl>
                    <p:spTgt spid="100508"/>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100508"/>
                </p:tgtEl>
              </p:cMediaNode>
            </p:audio>
            <p:seq concurrent="1" nextAc="seek">
              <p:cTn id="15" restart="whenNotActive" fill="hold" evtFilter="cancelBubble" nodeType="interactiveSeq">
                <p:stCondLst>
                  <p:cond evt="onClick" delay="0">
                    <p:tgtEl>
                      <p:spTgt spid="100507"/>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100507"/>
                                        </p:tgtEl>
                                      </p:cBhvr>
                                    </p:cmd>
                                  </p:childTnLst>
                                </p:cTn>
                              </p:par>
                            </p:childTnLst>
                          </p:cTn>
                        </p:par>
                      </p:childTnLst>
                    </p:cTn>
                  </p:par>
                </p:childTnLst>
              </p:cTn>
              <p:nextCondLst>
                <p:cond evt="onClick" delay="0">
                  <p:tgtEl>
                    <p:spTgt spid="100507"/>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100507"/>
                </p:tgtEl>
              </p:cMediaNode>
            </p:audio>
            <p:seq concurrent="1" nextAc="seek">
              <p:cTn id="21" restart="whenNotActive" fill="hold" evtFilter="cancelBubble" nodeType="interactiveSeq">
                <p:stCondLst>
                  <p:cond evt="onClick" delay="0">
                    <p:tgtEl>
                      <p:spTgt spid="39952"/>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4641" fill="hold"/>
                                        <p:tgtEl>
                                          <p:spTgt spid="39952"/>
                                        </p:tgtEl>
                                      </p:cBhvr>
                                    </p:cmd>
                                  </p:childTnLst>
                                </p:cTn>
                              </p:par>
                            </p:childTnLst>
                          </p:cTn>
                        </p:par>
                      </p:childTnLst>
                    </p:cTn>
                  </p:par>
                </p:childTnLst>
              </p:cTn>
              <p:nextCondLst>
                <p:cond evt="onClick" delay="0">
                  <p:tgtEl>
                    <p:spTgt spid="39952"/>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9952"/>
                </p:tgtEl>
              </p:cMediaNode>
            </p:audio>
            <p:seq concurrent="1" nextAc="seek">
              <p:cTn id="27" restart="whenNotActive" fill="hold" evtFilter="cancelBubble" nodeType="interactiveSeq">
                <p:stCondLst>
                  <p:cond evt="onClick" delay="0">
                    <p:tgtEl>
                      <p:spTgt spid="39941"/>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00513"/>
                                        </p:tgtEl>
                                        <p:attrNameLst>
                                          <p:attrName>style.visibility</p:attrName>
                                        </p:attrNameLst>
                                      </p:cBhvr>
                                      <p:to>
                                        <p:strVal val="visible"/>
                                      </p:to>
                                    </p:set>
                                    <p:animEffect transition="in" filter="diamond(in)">
                                      <p:cBhvr>
                                        <p:cTn id="32" dur="1000"/>
                                        <p:tgtEl>
                                          <p:spTgt spid="100513"/>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9943"/>
                                        </p:tgtEl>
                                        <p:attrNameLst>
                                          <p:attrName>style.visibility</p:attrName>
                                        </p:attrNameLst>
                                      </p:cBhvr>
                                      <p:to>
                                        <p:strVal val="visible"/>
                                      </p:to>
                                    </p:set>
                                    <p:animEffect transition="in" filter="checkerboard(across)">
                                      <p:cBhvr>
                                        <p:cTn id="36" dur="500"/>
                                        <p:tgtEl>
                                          <p:spTgt spid="39943"/>
                                        </p:tgtEl>
                                      </p:cBhvr>
                                    </p:animEffect>
                                  </p:childTnLst>
                                </p:cTn>
                              </p:par>
                            </p:childTnLst>
                          </p:cTn>
                        </p:par>
                      </p:childTnLst>
                    </p:cTn>
                  </p:par>
                </p:childTnLst>
              </p:cTn>
              <p:nextCondLst>
                <p:cond evt="onClick" delay="0">
                  <p:tgtEl>
                    <p:spTgt spid="39941"/>
                  </p:tgtEl>
                </p:cond>
              </p:nextCondLst>
            </p:seq>
            <p:seq concurrent="1" nextAc="seek">
              <p:cTn id="37" restart="whenNotActive" fill="hold" evtFilter="cancelBubble" nodeType="interactiveSeq">
                <p:stCondLst>
                  <p:cond evt="onClick" delay="0">
                    <p:tgtEl>
                      <p:spTgt spid="39943"/>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8" presetClass="exit" presetSubtype="32" fill="hold" grpId="1" nodeType="clickEffect">
                                  <p:stCondLst>
                                    <p:cond delay="0"/>
                                  </p:stCondLst>
                                  <p:childTnLst>
                                    <p:animEffect transition="out" filter="diamond(out)">
                                      <p:cBhvr>
                                        <p:cTn id="41" dur="1000"/>
                                        <p:tgtEl>
                                          <p:spTgt spid="100513"/>
                                        </p:tgtEl>
                                      </p:cBhvr>
                                    </p:animEffect>
                                    <p:set>
                                      <p:cBhvr>
                                        <p:cTn id="42" dur="1" fill="hold">
                                          <p:stCondLst>
                                            <p:cond delay="999"/>
                                          </p:stCondLst>
                                        </p:cTn>
                                        <p:tgtEl>
                                          <p:spTgt spid="100513"/>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9943"/>
                                        </p:tgtEl>
                                      </p:cBhvr>
                                    </p:animEffect>
                                    <p:set>
                                      <p:cBhvr>
                                        <p:cTn id="46" dur="1" fill="hold">
                                          <p:stCondLst>
                                            <p:cond delay="499"/>
                                          </p:stCondLst>
                                        </p:cTn>
                                        <p:tgtEl>
                                          <p:spTgt spid="39943"/>
                                        </p:tgtEl>
                                        <p:attrNameLst>
                                          <p:attrName>style.visibility</p:attrName>
                                        </p:attrNameLst>
                                      </p:cBhvr>
                                      <p:to>
                                        <p:strVal val="hidden"/>
                                      </p:to>
                                    </p:set>
                                  </p:childTnLst>
                                </p:cTn>
                              </p:par>
                            </p:childTnLst>
                          </p:cTn>
                        </p:par>
                      </p:childTnLst>
                    </p:cTn>
                  </p:par>
                </p:childTnLst>
              </p:cTn>
              <p:nextCondLst>
                <p:cond evt="onClick" delay="0">
                  <p:tgtEl>
                    <p:spTgt spid="39943"/>
                  </p:tgtEl>
                </p:cond>
              </p:nextCondLst>
            </p:seq>
          </p:childTnLst>
        </p:cTn>
      </p:par>
    </p:tnLst>
    <p:bldLst>
      <p:bldP spid="100359" grpId="0" autoUpdateAnimBg="0"/>
      <p:bldP spid="100513" grpId="0" animBg="1"/>
      <p:bldP spid="10051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006" name="图片 1">
            <a:extLst>
              <a:ext uri="{FF2B5EF4-FFF2-40B4-BE49-F238E27FC236}">
                <a16:creationId xmlns:a16="http://schemas.microsoft.com/office/drawing/2014/main" id="{E9060359-6D1C-A0CC-FF90-7A4CB593CC8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5650" y="2492375"/>
            <a:ext cx="7416800" cy="3960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63" name="Rectangle 15">
            <a:extLst>
              <a:ext uri="{FF2B5EF4-FFF2-40B4-BE49-F238E27FC236}">
                <a16:creationId xmlns:a16="http://schemas.microsoft.com/office/drawing/2014/main" id="{691022F8-6219-9062-36CF-EA448FC41721}"/>
              </a:ext>
            </a:extLst>
          </p:cNvPr>
          <p:cNvSpPr>
            <a:spLocks noChangeArrowheads="1"/>
          </p:cNvSpPr>
          <p:nvPr/>
        </p:nvSpPr>
        <p:spPr bwMode="auto">
          <a:xfrm>
            <a:off x="358775" y="1773238"/>
            <a:ext cx="7885113"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indent="3619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zh-CN" altLang="zh-CN" sz="2000" b="0">
                <a:latin typeface="Times New Roman" panose="02020603050405020304" pitchFamily="18" charset="0"/>
              </a:rPr>
              <a:t>现在，你有</a:t>
            </a:r>
            <a:r>
              <a:rPr lang="zh-CN" altLang="en-US" sz="2000" b="0">
                <a:latin typeface="Times New Roman" panose="02020603050405020304" pitchFamily="18" charset="0"/>
              </a:rPr>
              <a:t> </a:t>
            </a:r>
            <a:r>
              <a:rPr lang="en-US" altLang="zh-CN" sz="2000">
                <a:latin typeface="Times New Roman" panose="02020603050405020304" pitchFamily="18" charset="0"/>
              </a:rPr>
              <a:t>15 </a:t>
            </a:r>
            <a:r>
              <a:rPr lang="zh-CN" altLang="en-US" sz="2000" b="0">
                <a:latin typeface="Times New Roman" panose="02020603050405020304" pitchFamily="18" charset="0"/>
              </a:rPr>
              <a:t>秒钟的时间阅读思维导图。你的复述可以这样开始</a:t>
            </a:r>
            <a:r>
              <a:rPr lang="en-US" altLang="zh-CN" sz="2000" b="0">
                <a:latin typeface="Times New Roman" panose="02020603050405020304" pitchFamily="18" charset="0"/>
              </a:rPr>
              <a:t>: </a:t>
            </a:r>
            <a:r>
              <a:rPr lang="en-US" altLang="zh-CN" sz="2000">
                <a:solidFill>
                  <a:srgbClr val="FF0000"/>
                </a:solidFill>
                <a:latin typeface="Times New Roman" panose="02020603050405020304" pitchFamily="18" charset="0"/>
              </a:rPr>
              <a:t>What do you know about the sea? It looks</a:t>
            </a:r>
            <a:r>
              <a:rPr lang="en-US" altLang="zh-CN" sz="2000" b="0">
                <a:latin typeface="Times New Roman" panose="02020603050405020304" pitchFamily="18" charset="0"/>
              </a:rPr>
              <a:t> </a:t>
            </a:r>
            <a:r>
              <a:rPr lang="en-US" altLang="zh-CN" sz="2000">
                <a:solidFill>
                  <a:srgbClr val="FF3300"/>
                </a:solidFill>
                <a:latin typeface="Times New Roman" panose="02020603050405020304" pitchFamily="18" charset="0"/>
              </a:rPr>
              <a:t>...</a:t>
            </a:r>
            <a:r>
              <a:rPr lang="en-US" altLang="zh-CN" sz="2000" b="0">
                <a:effectLst>
                  <a:outerShdw blurRad="38100" dist="38100" dir="2700000" algn="tl">
                    <a:srgbClr val="FFFFFF"/>
                  </a:outerShdw>
                </a:effectLst>
                <a:latin typeface="Times New Roman" panose="02020603050405020304" pitchFamily="18" charset="0"/>
              </a:rPr>
              <a:t> </a:t>
            </a:r>
          </a:p>
        </p:txBody>
      </p:sp>
      <p:pic>
        <p:nvPicPr>
          <p:cNvPr id="41988" name="Picture 4" descr="公司logo">
            <a:extLst>
              <a:ext uri="{FF2B5EF4-FFF2-40B4-BE49-F238E27FC236}">
                <a16:creationId xmlns:a16="http://schemas.microsoft.com/office/drawing/2014/main" id="{67512570-093F-066B-C468-27B8993709E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7" name="Picture 9" descr="originalText48">
            <a:extLst>
              <a:ext uri="{FF2B5EF4-FFF2-40B4-BE49-F238E27FC236}">
                <a16:creationId xmlns:a16="http://schemas.microsoft.com/office/drawing/2014/main" id="{58798051-CDC5-AAA6-DFA7-F130612FA5B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8" name="Picture 10" descr="originalTextHide">
            <a:extLst>
              <a:ext uri="{FF2B5EF4-FFF2-40B4-BE49-F238E27FC236}">
                <a16:creationId xmlns:a16="http://schemas.microsoft.com/office/drawing/2014/main" id="{8A3009CE-C81A-C300-2632-FB37108688E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Rectangle 129">
            <a:extLst>
              <a:ext uri="{FF2B5EF4-FFF2-40B4-BE49-F238E27FC236}">
                <a16:creationId xmlns:a16="http://schemas.microsoft.com/office/drawing/2014/main" id="{4E518A54-66FE-F0EB-DA14-BBA0A96DD7AF}"/>
              </a:ext>
            </a:extLst>
          </p:cNvPr>
          <p:cNvSpPr>
            <a:spLocks noChangeArrowheads="1"/>
          </p:cNvSpPr>
          <p:nvPr/>
        </p:nvSpPr>
        <p:spPr bwMode="auto">
          <a:xfrm>
            <a:off x="250825" y="981075"/>
            <a:ext cx="85693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spcBef>
                <a:spcPct val="0"/>
              </a:spcBef>
              <a:buClrTx/>
              <a:buSzTx/>
              <a:buFontTx/>
              <a:buNone/>
            </a:pPr>
            <a:r>
              <a:rPr lang="zh-CN" altLang="en-US" sz="2000" b="0">
                <a:latin typeface="Times New Roman" panose="02020603050405020304" pitchFamily="18" charset="0"/>
              </a:rPr>
              <a:t>    你将听到一篇</a:t>
            </a:r>
            <a:r>
              <a:rPr lang="zh-CN" altLang="en-US" sz="2000">
                <a:latin typeface="Times New Roman" panose="02020603050405020304" pitchFamily="18" charset="0"/>
              </a:rPr>
              <a:t>老师</a:t>
            </a:r>
            <a:r>
              <a:rPr lang="zh-CN" altLang="en-US" sz="2000" b="0">
                <a:latin typeface="Times New Roman" panose="02020603050405020304" pitchFamily="18" charset="0"/>
              </a:rPr>
              <a:t>讲述大海故事的短文 </a:t>
            </a:r>
            <a:r>
              <a:rPr lang="en-US" altLang="zh-CN" sz="2000" b="0">
                <a:latin typeface="Times New Roman" panose="02020603050405020304" pitchFamily="18" charset="0"/>
              </a:rPr>
              <a:t>, </a:t>
            </a:r>
            <a:r>
              <a:rPr lang="zh-CN" altLang="en-US" sz="2000" b="0">
                <a:latin typeface="Times New Roman" panose="02020603050405020304" pitchFamily="18" charset="0"/>
              </a:rPr>
              <a:t>录音播放两遍。请根据所听到的内容，依据思维导图的提示，在 </a:t>
            </a:r>
            <a:r>
              <a:rPr lang="en-US" altLang="zh-CN" sz="2000">
                <a:latin typeface="Times New Roman" panose="02020603050405020304" pitchFamily="18" charset="0"/>
              </a:rPr>
              <a:t>60 </a:t>
            </a:r>
            <a:r>
              <a:rPr lang="zh-CN" altLang="en-US" sz="2000" b="0">
                <a:latin typeface="Times New Roman" panose="02020603050405020304" pitchFamily="18" charset="0"/>
              </a:rPr>
              <a:t>秒内复述短文。</a:t>
            </a:r>
            <a:r>
              <a:rPr lang="zh-CN" altLang="en-US" sz="2000">
                <a:latin typeface="Times New Roman" panose="02020603050405020304" pitchFamily="18" charset="0"/>
              </a:rPr>
              <a:t> </a:t>
            </a:r>
          </a:p>
        </p:txBody>
      </p:sp>
      <p:sp>
        <p:nvSpPr>
          <p:cNvPr id="41992" name="Rectangle 140">
            <a:extLst>
              <a:ext uri="{FF2B5EF4-FFF2-40B4-BE49-F238E27FC236}">
                <a16:creationId xmlns:a16="http://schemas.microsoft.com/office/drawing/2014/main" id="{DAFB3250-F457-BD25-6C10-105B397EC622}"/>
              </a:ext>
            </a:extLst>
          </p:cNvPr>
          <p:cNvSpPr>
            <a:spLocks noChangeArrowheads="1"/>
          </p:cNvSpPr>
          <p:nvPr/>
        </p:nvSpPr>
        <p:spPr bwMode="auto">
          <a:xfrm>
            <a:off x="0" y="620713"/>
            <a:ext cx="3671888"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10000"/>
              </a:spcBef>
              <a:buFontTx/>
              <a:buNone/>
            </a:pPr>
            <a:r>
              <a:rPr lang="zh-CN" altLang="en-US" sz="2000" b="0">
                <a:latin typeface="Times New Roman" panose="02020603050405020304" pitchFamily="18" charset="0"/>
              </a:rPr>
              <a:t>第一节 短文复述（共 </a:t>
            </a:r>
            <a:r>
              <a:rPr lang="en-US" altLang="zh-CN" sz="2000">
                <a:latin typeface="Times New Roman" panose="02020603050405020304" pitchFamily="18" charset="0"/>
              </a:rPr>
              <a:t>8</a:t>
            </a:r>
            <a:r>
              <a:rPr lang="en-US" altLang="zh-CN" sz="2000" b="0">
                <a:latin typeface="Times New Roman" panose="02020603050405020304" pitchFamily="18" charset="0"/>
              </a:rPr>
              <a:t> </a:t>
            </a:r>
            <a:r>
              <a:rPr lang="zh-CN" altLang="en-US" sz="2000" b="0">
                <a:latin typeface="Times New Roman" panose="02020603050405020304" pitchFamily="18" charset="0"/>
              </a:rPr>
              <a:t>分）</a:t>
            </a:r>
          </a:p>
        </p:txBody>
      </p:sp>
      <p:sp>
        <p:nvSpPr>
          <p:cNvPr id="104485" name="Rectangle 37">
            <a:extLst>
              <a:ext uri="{FF2B5EF4-FFF2-40B4-BE49-F238E27FC236}">
                <a16:creationId xmlns:a16="http://schemas.microsoft.com/office/drawing/2014/main" id="{67C39943-033A-0133-F903-178AAA9CF406}"/>
              </a:ext>
            </a:extLst>
          </p:cNvPr>
          <p:cNvSpPr>
            <a:spLocks noChangeArrowheads="1"/>
          </p:cNvSpPr>
          <p:nvPr/>
        </p:nvSpPr>
        <p:spPr bwMode="auto">
          <a:xfrm>
            <a:off x="250825" y="2420938"/>
            <a:ext cx="8353425" cy="41767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fontAlgn="t" hangingPunct="1">
              <a:lnSpc>
                <a:spcPct val="115000"/>
              </a:lnSpc>
              <a:spcBef>
                <a:spcPct val="0"/>
              </a:spcBef>
              <a:buFont typeface="Wingdings" panose="05000000000000000000" pitchFamily="2" charset="2"/>
              <a:buNone/>
            </a:pPr>
            <a:r>
              <a:rPr lang="en-US" altLang="zh-CN">
                <a:latin typeface="Times New Roman" panose="02020603050405020304" pitchFamily="18" charset="0"/>
              </a:rPr>
              <a:t>What do you know </a:t>
            </a:r>
            <a:r>
              <a:rPr lang="en-US" altLang="zh-CN">
                <a:solidFill>
                  <a:srgbClr val="3333FF"/>
                </a:solidFill>
                <a:latin typeface="Times New Roman" panose="02020603050405020304" pitchFamily="18" charset="0"/>
              </a:rPr>
              <a:t>about the sea</a:t>
            </a:r>
            <a:r>
              <a:rPr lang="en-US" altLang="zh-CN">
                <a:latin typeface="Times New Roman" panose="02020603050405020304" pitchFamily="18" charset="0"/>
              </a:rPr>
              <a:t>? The sea looks </a:t>
            </a:r>
            <a:r>
              <a:rPr lang="en-US" altLang="zh-CN">
                <a:solidFill>
                  <a:srgbClr val="009900"/>
                </a:solidFill>
                <a:latin typeface="Times New Roman" panose="02020603050405020304" pitchFamily="18" charset="0"/>
              </a:rPr>
              <a:t>beautiful</a:t>
            </a:r>
            <a:r>
              <a:rPr lang="en-US" altLang="zh-CN">
                <a:latin typeface="Times New Roman" panose="02020603050405020304" pitchFamily="18" charset="0"/>
              </a:rPr>
              <a:t> on a fine sunny day. It can be also </a:t>
            </a:r>
            <a:r>
              <a:rPr lang="en-US" altLang="zh-CN">
                <a:solidFill>
                  <a:srgbClr val="009900"/>
                </a:solidFill>
                <a:latin typeface="Times New Roman" panose="02020603050405020304" pitchFamily="18" charset="0"/>
              </a:rPr>
              <a:t>very rough</a:t>
            </a:r>
            <a:r>
              <a:rPr lang="en-US" altLang="zh-CN">
                <a:latin typeface="Times New Roman" panose="02020603050405020304" pitchFamily="18" charset="0"/>
              </a:rPr>
              <a:t> when it is windy. What </a:t>
            </a:r>
            <a:r>
              <a:rPr lang="en-US" altLang="zh-CN">
                <a:solidFill>
                  <a:srgbClr val="3333FF"/>
                </a:solidFill>
                <a:latin typeface="Times New Roman" panose="02020603050405020304" pitchFamily="18" charset="0"/>
              </a:rPr>
              <a:t>other things</a:t>
            </a:r>
            <a:r>
              <a:rPr lang="en-US" altLang="zh-CN">
                <a:latin typeface="Times New Roman" panose="02020603050405020304" pitchFamily="18" charset="0"/>
              </a:rPr>
              <a:t> do you know about it? In the world, there is more sea than land. Do you know the </a:t>
            </a:r>
            <a:r>
              <a:rPr lang="en-US" altLang="zh-CN">
                <a:solidFill>
                  <a:srgbClr val="3333FF"/>
                </a:solidFill>
                <a:latin typeface="Times New Roman" panose="02020603050405020304" pitchFamily="18" charset="0"/>
              </a:rPr>
              <a:t>Dead Sea</a:t>
            </a:r>
            <a:r>
              <a:rPr lang="en-US" altLang="zh-CN">
                <a:latin typeface="Times New Roman" panose="02020603050405020304" pitchFamily="18" charset="0"/>
              </a:rPr>
              <a:t>? It is </a:t>
            </a:r>
            <a:r>
              <a:rPr lang="en-US" altLang="zh-CN">
                <a:solidFill>
                  <a:srgbClr val="3333FF"/>
                </a:solidFill>
                <a:latin typeface="Times New Roman" panose="02020603050405020304" pitchFamily="18" charset="0"/>
              </a:rPr>
              <a:t>very salty</a:t>
            </a:r>
            <a:r>
              <a:rPr lang="en-US" altLang="zh-CN">
                <a:latin typeface="Times New Roman" panose="02020603050405020304" pitchFamily="18" charset="0"/>
              </a:rPr>
              <a:t> and you </a:t>
            </a:r>
            <a:r>
              <a:rPr lang="en-US" altLang="zh-CN">
                <a:solidFill>
                  <a:srgbClr val="3333FF"/>
                </a:solidFill>
                <a:latin typeface="Times New Roman" panose="02020603050405020304" pitchFamily="18" charset="0"/>
              </a:rPr>
              <a:t>can't go down</a:t>
            </a:r>
            <a:r>
              <a:rPr lang="en-US" altLang="zh-CN">
                <a:latin typeface="Times New Roman" panose="02020603050405020304" pitchFamily="18" charset="0"/>
              </a:rPr>
              <a:t> when you are in the water!</a:t>
            </a:r>
          </a:p>
        </p:txBody>
      </p:sp>
      <p:sp>
        <p:nvSpPr>
          <p:cNvPr id="41994" name="Rectangle 153">
            <a:extLst>
              <a:ext uri="{FF2B5EF4-FFF2-40B4-BE49-F238E27FC236}">
                <a16:creationId xmlns:a16="http://schemas.microsoft.com/office/drawing/2014/main" id="{480E3834-C6CD-17BB-0911-29735554A344}"/>
              </a:ext>
            </a:extLst>
          </p:cNvPr>
          <p:cNvSpPr>
            <a:spLocks noChangeArrowheads="1"/>
          </p:cNvSpPr>
          <p:nvPr/>
        </p:nvSpPr>
        <p:spPr bwMode="auto">
          <a:xfrm>
            <a:off x="53975" y="44450"/>
            <a:ext cx="65532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a:solidFill>
                  <a:schemeClr val="tx2"/>
                </a:solidFill>
                <a:latin typeface="Times New Roman" panose="02020603050405020304" pitchFamily="18" charset="0"/>
              </a:rPr>
              <a:t>三、短文复述及提问  </a:t>
            </a:r>
            <a:r>
              <a:rPr lang="en-US" altLang="zh-CN">
                <a:solidFill>
                  <a:schemeClr val="tx2"/>
                </a:solidFill>
                <a:latin typeface="Times New Roman" panose="02020603050405020304" pitchFamily="18" charset="0"/>
              </a:rPr>
              <a:t>(</a:t>
            </a:r>
            <a:r>
              <a:rPr lang="zh-CN" altLang="en-US">
                <a:solidFill>
                  <a:schemeClr val="tx2"/>
                </a:solidFill>
                <a:latin typeface="Times New Roman" panose="02020603050405020304" pitchFamily="18" charset="0"/>
              </a:rPr>
              <a:t>共 </a:t>
            </a:r>
            <a:r>
              <a:rPr lang="en-US" altLang="zh-CN">
                <a:solidFill>
                  <a:schemeClr val="tx2"/>
                </a:solidFill>
                <a:latin typeface="Times New Roman" panose="02020603050405020304" pitchFamily="18" charset="0"/>
              </a:rPr>
              <a:t>11 </a:t>
            </a:r>
            <a:r>
              <a:rPr lang="zh-CN" altLang="en-US">
                <a:solidFill>
                  <a:schemeClr val="tx2"/>
                </a:solidFill>
                <a:latin typeface="Times New Roman" panose="02020603050405020304" pitchFamily="18" charset="0"/>
              </a:rPr>
              <a:t>分</a:t>
            </a:r>
            <a:r>
              <a:rPr lang="en-US" altLang="zh-CN">
                <a:solidFill>
                  <a:schemeClr val="tx2"/>
                </a:solidFill>
                <a:latin typeface="Times New Roman" panose="02020603050405020304" pitchFamily="18" charset="0"/>
              </a:rPr>
              <a:t>)</a:t>
            </a:r>
          </a:p>
        </p:txBody>
      </p:sp>
      <p:pic>
        <p:nvPicPr>
          <p:cNvPr id="104607" name="Picture 159">
            <a:hlinkClick r:id="" action="ppaction://media"/>
            <a:extLst>
              <a:ext uri="{FF2B5EF4-FFF2-40B4-BE49-F238E27FC236}">
                <a16:creationId xmlns:a16="http://schemas.microsoft.com/office/drawing/2014/main" id="{B23B92E3-BF4D-1EB2-F145-81BAC3CB8657}"/>
              </a:ext>
            </a:extLst>
          </p:cNvPr>
          <p:cNvPicPr>
            <a:picLocks noChangeAspect="1" noChangeArrowheads="1"/>
          </p:cNvPicPr>
          <p:nvPr>
            <p:ph sz="quarter" idx="2"/>
            <a:audioFile r:link="rId2"/>
            <p:extLst>
              <p:ext uri="{DAA4B4D4-6D71-4841-9C94-3DE7FCFB9230}">
                <p14:media xmlns:p14="http://schemas.microsoft.com/office/powerpoint/2010/main" r:embed="rId1"/>
              </p:ext>
            </p:extLst>
          </p:nvPr>
        </p:nvPicPr>
        <p:blipFill>
          <a:blip r:embed="rId13">
            <a:extLst>
              <a:ext uri="{28A0092B-C50C-407E-A947-70E740481C1C}">
                <a14:useLocalDpi xmlns:a14="http://schemas.microsoft.com/office/drawing/2010/main" val="0"/>
              </a:ext>
            </a:extLst>
          </a:blip>
          <a:srcRect/>
          <a:stretch>
            <a:fillRect/>
          </a:stretch>
        </p:blipFill>
        <p:spPr>
          <a:xfrm>
            <a:off x="3563938" y="549275"/>
            <a:ext cx="4318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2004" name="Picture 20">
            <a:hlinkClick r:id="" action="ppaction://media"/>
            <a:extLst>
              <a:ext uri="{FF2B5EF4-FFF2-40B4-BE49-F238E27FC236}">
                <a16:creationId xmlns:a16="http://schemas.microsoft.com/office/drawing/2014/main" id="{14ECEFD4-A590-D731-6E36-DC04CBFD0A86}"/>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3">
            <a:extLst>
              <a:ext uri="{28A0092B-C50C-407E-A947-70E740481C1C}">
                <a14:useLocalDpi xmlns:a14="http://schemas.microsoft.com/office/drawing/2010/main" val="0"/>
              </a:ext>
            </a:extLst>
          </a:blip>
          <a:srcRect/>
          <a:stretch>
            <a:fillRect/>
          </a:stretch>
        </p:blipFill>
        <p:spPr bwMode="auto">
          <a:xfrm>
            <a:off x="8604250" y="1841500"/>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42005" name="Picture 21">
            <a:hlinkClick r:id="" action="ppaction://media"/>
            <a:extLst>
              <a:ext uri="{FF2B5EF4-FFF2-40B4-BE49-F238E27FC236}">
                <a16:creationId xmlns:a16="http://schemas.microsoft.com/office/drawing/2014/main" id="{B3309C09-3131-FE03-2F9B-BD19D3B1A112}"/>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3">
            <a:extLst>
              <a:ext uri="{28A0092B-C50C-407E-A947-70E740481C1C}">
                <a14:useLocalDpi xmlns:a14="http://schemas.microsoft.com/office/drawing/2010/main" val="0"/>
              </a:ext>
            </a:extLst>
          </a:blip>
          <a:srcRect/>
          <a:stretch>
            <a:fillRect/>
          </a:stretch>
        </p:blipFill>
        <p:spPr bwMode="auto">
          <a:xfrm>
            <a:off x="8604250" y="53736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04607"/>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7853" fill="hold"/>
                                        <p:tgtEl>
                                          <p:spTgt spid="104607"/>
                                        </p:tgtEl>
                                      </p:cBhvr>
                                    </p:cmd>
                                  </p:childTnLst>
                                </p:cTn>
                              </p:par>
                            </p:childTnLst>
                          </p:cTn>
                        </p:par>
                      </p:childTnLst>
                    </p:cTn>
                  </p:par>
                </p:childTnLst>
              </p:cTn>
              <p:nextCondLst>
                <p:cond evt="onClick" delay="0">
                  <p:tgtEl>
                    <p:spTgt spid="10460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4607"/>
                </p:tgtEl>
              </p:cMediaNode>
            </p:audio>
            <p:seq concurrent="1" nextAc="seek">
              <p:cTn id="8" restart="whenNotActive" fill="hold" evtFilter="cancelBubble" nodeType="interactiveSeq">
                <p:stCondLst>
                  <p:cond evt="onClick" delay="0">
                    <p:tgtEl>
                      <p:spTgt spid="42004"/>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35606" fill="hold"/>
                                        <p:tgtEl>
                                          <p:spTgt spid="42004"/>
                                        </p:tgtEl>
                                      </p:cBhvr>
                                    </p:cmd>
                                  </p:childTnLst>
                                </p:cTn>
                              </p:par>
                            </p:childTnLst>
                          </p:cTn>
                        </p:par>
                      </p:childTnLst>
                    </p:cTn>
                  </p:par>
                </p:childTnLst>
              </p:cTn>
              <p:nextCondLst>
                <p:cond evt="onClick" delay="0">
                  <p:tgtEl>
                    <p:spTgt spid="42004"/>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2004"/>
                </p:tgtEl>
              </p:cMediaNode>
            </p:audio>
            <p:seq concurrent="1" nextAc="seek">
              <p:cTn id="14" restart="whenNotActive" fill="hold" evtFilter="cancelBubble" nodeType="interactiveSeq">
                <p:stCondLst>
                  <p:cond evt="onClick" delay="0">
                    <p:tgtEl>
                      <p:spTgt spid="104457"/>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04485"/>
                                        </p:tgtEl>
                                        <p:attrNameLst>
                                          <p:attrName>style.visibility</p:attrName>
                                        </p:attrNameLst>
                                      </p:cBhvr>
                                      <p:to>
                                        <p:strVal val="visible"/>
                                      </p:to>
                                    </p:set>
                                    <p:animEffect transition="in" filter="checkerboard(across)">
                                      <p:cBhvr>
                                        <p:cTn id="19" dur="1000"/>
                                        <p:tgtEl>
                                          <p:spTgt spid="104485"/>
                                        </p:tgtEl>
                                      </p:cBhvr>
                                    </p:animEffect>
                                  </p:childTnLst>
                                </p:cTn>
                              </p:par>
                            </p:childTnLst>
                          </p:cTn>
                        </p:par>
                        <p:par>
                          <p:cTn id="20" fill="hold" nodeType="afterGroup">
                            <p:stCondLst>
                              <p:cond delay="1000"/>
                            </p:stCondLst>
                            <p:childTnLst>
                              <p:par>
                                <p:cTn id="21" presetID="5" presetClass="entr" presetSubtype="10" fill="hold" nodeType="afterEffect">
                                  <p:stCondLst>
                                    <p:cond delay="0"/>
                                  </p:stCondLst>
                                  <p:childTnLst>
                                    <p:set>
                                      <p:cBhvr>
                                        <p:cTn id="22" dur="1" fill="hold">
                                          <p:stCondLst>
                                            <p:cond delay="0"/>
                                          </p:stCondLst>
                                        </p:cTn>
                                        <p:tgtEl>
                                          <p:spTgt spid="104458"/>
                                        </p:tgtEl>
                                        <p:attrNameLst>
                                          <p:attrName>style.visibility</p:attrName>
                                        </p:attrNameLst>
                                      </p:cBhvr>
                                      <p:to>
                                        <p:strVal val="visible"/>
                                      </p:to>
                                    </p:set>
                                    <p:animEffect transition="in" filter="checkerboard(across)">
                                      <p:cBhvr>
                                        <p:cTn id="23" dur="500"/>
                                        <p:tgtEl>
                                          <p:spTgt spid="104458"/>
                                        </p:tgtEl>
                                      </p:cBhvr>
                                    </p:animEffect>
                                  </p:childTnLst>
                                </p:cTn>
                              </p:par>
                            </p:childTnLst>
                          </p:cTn>
                        </p:par>
                      </p:childTnLst>
                    </p:cTn>
                  </p:par>
                </p:childTnLst>
              </p:cTn>
              <p:nextCondLst>
                <p:cond evt="onClick" delay="0">
                  <p:tgtEl>
                    <p:spTgt spid="104457"/>
                  </p:tgtEl>
                </p:cond>
              </p:nextCondLst>
            </p:seq>
            <p:seq concurrent="1" nextAc="seek">
              <p:cTn id="24" restart="whenNotActive" fill="hold" evtFilter="cancelBubble" nodeType="interactiveSeq">
                <p:stCondLst>
                  <p:cond evt="onClick" delay="0">
                    <p:tgtEl>
                      <p:spTgt spid="104458"/>
                    </p:tgtEl>
                  </p:cond>
                </p:stCondLst>
                <p:endSync evt="end" delay="0">
                  <p:rtn val="all"/>
                </p:endSync>
                <p:childTnLst>
                  <p:par>
                    <p:cTn id="25" fill="hold" nodeType="clickPar">
                      <p:stCondLst>
                        <p:cond delay="0"/>
                      </p:stCondLst>
                      <p:childTnLst>
                        <p:par>
                          <p:cTn id="26" fill="hold" nodeType="withGroup">
                            <p:stCondLst>
                              <p:cond delay="0"/>
                            </p:stCondLst>
                            <p:childTnLst>
                              <p:par>
                                <p:cTn id="27" presetID="5" presetClass="exit" presetSubtype="5" fill="hold" grpId="1" nodeType="clickEffect">
                                  <p:stCondLst>
                                    <p:cond delay="0"/>
                                  </p:stCondLst>
                                  <p:childTnLst>
                                    <p:animEffect transition="out" filter="checkerboard(down)">
                                      <p:cBhvr>
                                        <p:cTn id="28" dur="1000"/>
                                        <p:tgtEl>
                                          <p:spTgt spid="104485"/>
                                        </p:tgtEl>
                                      </p:cBhvr>
                                    </p:animEffect>
                                    <p:set>
                                      <p:cBhvr>
                                        <p:cTn id="29" dur="1" fill="hold">
                                          <p:stCondLst>
                                            <p:cond delay="999"/>
                                          </p:stCondLst>
                                        </p:cTn>
                                        <p:tgtEl>
                                          <p:spTgt spid="104485"/>
                                        </p:tgtEl>
                                        <p:attrNameLst>
                                          <p:attrName>style.visibility</p:attrName>
                                        </p:attrNameLst>
                                      </p:cBhvr>
                                      <p:to>
                                        <p:strVal val="hidden"/>
                                      </p:to>
                                    </p:set>
                                  </p:childTnLst>
                                </p:cTn>
                              </p:par>
                            </p:childTnLst>
                          </p:cTn>
                        </p:par>
                        <p:par>
                          <p:cTn id="30" fill="hold" nodeType="afterGroup">
                            <p:stCondLst>
                              <p:cond delay="1000"/>
                            </p:stCondLst>
                            <p:childTnLst>
                              <p:par>
                                <p:cTn id="31" presetID="5" presetClass="exit" presetSubtype="10" fill="hold" nodeType="afterEffect">
                                  <p:stCondLst>
                                    <p:cond delay="0"/>
                                  </p:stCondLst>
                                  <p:childTnLst>
                                    <p:animEffect transition="out" filter="checkerboard(across)">
                                      <p:cBhvr>
                                        <p:cTn id="32" dur="500"/>
                                        <p:tgtEl>
                                          <p:spTgt spid="104458"/>
                                        </p:tgtEl>
                                      </p:cBhvr>
                                    </p:animEffect>
                                    <p:set>
                                      <p:cBhvr>
                                        <p:cTn id="33" dur="1" fill="hold">
                                          <p:stCondLst>
                                            <p:cond delay="499"/>
                                          </p:stCondLst>
                                        </p:cTn>
                                        <p:tgtEl>
                                          <p:spTgt spid="104458"/>
                                        </p:tgtEl>
                                        <p:attrNameLst>
                                          <p:attrName>style.visibility</p:attrName>
                                        </p:attrNameLst>
                                      </p:cBhvr>
                                      <p:to>
                                        <p:strVal val="hidden"/>
                                      </p:to>
                                    </p:set>
                                  </p:childTnLst>
                                </p:cTn>
                              </p:par>
                            </p:childTnLst>
                          </p:cTn>
                        </p:par>
                      </p:childTnLst>
                    </p:cTn>
                  </p:par>
                </p:childTnLst>
              </p:cTn>
              <p:nextCondLst>
                <p:cond evt="onClick" delay="0">
                  <p:tgtEl>
                    <p:spTgt spid="104458"/>
                  </p:tgtEl>
                </p:cond>
              </p:nextCondLst>
            </p:seq>
          </p:childTnLst>
        </p:cTn>
      </p:par>
    </p:tnLst>
    <p:bldLst>
      <p:bldP spid="104485" grpId="0" animBg="1"/>
      <p:bldP spid="10448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a:extLst>
              <a:ext uri="{FF2B5EF4-FFF2-40B4-BE49-F238E27FC236}">
                <a16:creationId xmlns:a16="http://schemas.microsoft.com/office/drawing/2014/main" id="{47AF873C-F39B-F223-F465-31DF65D02606}"/>
              </a:ext>
            </a:extLst>
          </p:cNvPr>
          <p:cNvSpPr>
            <a:spLocks noGrp="1"/>
          </p:cNvSpPr>
          <p:nvPr>
            <p:ph type="title" idx="4294967295"/>
          </p:nvPr>
        </p:nvSpPr>
        <p:spPr>
          <a:noFill/>
        </p:spPr>
        <p:txBody>
          <a:bodyPr/>
          <a:lstStyle/>
          <a:p>
            <a:pPr algn="ctr" eaLnBrk="1" hangingPunct="1"/>
            <a:r>
              <a:rPr lang="zh-CN" altLang="en-US" b="1">
                <a:effectLst/>
              </a:rPr>
              <a:t>目  录</a:t>
            </a:r>
          </a:p>
        </p:txBody>
      </p:sp>
      <p:sp>
        <p:nvSpPr>
          <p:cNvPr id="7171" name="内容占位符 2">
            <a:extLst>
              <a:ext uri="{FF2B5EF4-FFF2-40B4-BE49-F238E27FC236}">
                <a16:creationId xmlns:a16="http://schemas.microsoft.com/office/drawing/2014/main" id="{158F2D98-4453-649D-7418-A0266313278D}"/>
              </a:ext>
            </a:extLst>
          </p:cNvPr>
          <p:cNvSpPr>
            <a:spLocks noGrp="1"/>
          </p:cNvSpPr>
          <p:nvPr>
            <p:ph idx="4294967295"/>
          </p:nvPr>
        </p:nvSpPr>
        <p:spPr>
          <a:noFill/>
        </p:spPr>
        <p:txBody>
          <a:bodyPr/>
          <a:lstStyle/>
          <a:p>
            <a:pPr eaLnBrk="1" hangingPunct="1">
              <a:lnSpc>
                <a:spcPct val="115000"/>
              </a:lnSpc>
            </a:pPr>
            <a:r>
              <a:rPr lang="zh-CN" altLang="en-US">
                <a:effectLst/>
              </a:rPr>
              <a:t>一、</a:t>
            </a:r>
            <a:r>
              <a:rPr lang="zh-CN" altLang="en-US" b="1">
                <a:effectLst/>
              </a:rPr>
              <a:t>模仿朗读</a:t>
            </a:r>
            <a:r>
              <a:rPr lang="zh-CN" altLang="en-US">
                <a:effectLst/>
              </a:rPr>
              <a:t>（共</a:t>
            </a:r>
            <a:r>
              <a:rPr lang="zh-CN" altLang="en-US">
                <a:effectLst/>
                <a:latin typeface="Times New Roman" panose="02020603050405020304" pitchFamily="18" charset="0"/>
              </a:rPr>
              <a:t> </a:t>
            </a:r>
            <a:r>
              <a:rPr lang="en-US" altLang="zh-CN" b="1">
                <a:effectLst/>
                <a:latin typeface="Times New Roman" panose="02020603050405020304" pitchFamily="18" charset="0"/>
              </a:rPr>
              <a:t>4</a:t>
            </a:r>
            <a:r>
              <a:rPr lang="en-US" altLang="zh-CN">
                <a:effectLst/>
                <a:latin typeface="Times New Roman" panose="02020603050405020304" pitchFamily="18" charset="0"/>
              </a:rPr>
              <a:t> </a:t>
            </a:r>
            <a:r>
              <a:rPr lang="zh-CN" altLang="en-US">
                <a:effectLst/>
              </a:rPr>
              <a:t>分）</a:t>
            </a:r>
          </a:p>
          <a:p>
            <a:pPr eaLnBrk="1" hangingPunct="1">
              <a:lnSpc>
                <a:spcPct val="125000"/>
              </a:lnSpc>
            </a:pPr>
            <a:r>
              <a:rPr lang="zh-CN" altLang="en-US">
                <a:effectLst/>
              </a:rPr>
              <a:t>二、</a:t>
            </a:r>
            <a:r>
              <a:rPr lang="zh-CN" altLang="en-US" b="1">
                <a:effectLst/>
              </a:rPr>
              <a:t>信息获取</a:t>
            </a:r>
            <a:r>
              <a:rPr lang="zh-CN" altLang="en-US">
                <a:effectLst/>
              </a:rPr>
              <a:t>（共</a:t>
            </a:r>
            <a:r>
              <a:rPr lang="zh-CN" altLang="en-US">
                <a:effectLst/>
                <a:latin typeface="Times New Roman" panose="02020603050405020304" pitchFamily="18" charset="0"/>
              </a:rPr>
              <a:t> </a:t>
            </a:r>
            <a:r>
              <a:rPr lang="en-US" altLang="zh-CN" b="1">
                <a:effectLst/>
                <a:latin typeface="Times New Roman" panose="02020603050405020304" pitchFamily="18" charset="0"/>
              </a:rPr>
              <a:t>10</a:t>
            </a:r>
            <a:r>
              <a:rPr lang="en-US" altLang="zh-CN">
                <a:effectLst/>
                <a:latin typeface="Times New Roman" panose="02020603050405020304" pitchFamily="18" charset="0"/>
              </a:rPr>
              <a:t> </a:t>
            </a:r>
            <a:r>
              <a:rPr lang="zh-CN" altLang="en-US">
                <a:effectLst/>
              </a:rPr>
              <a:t>分）</a:t>
            </a:r>
            <a:endParaRPr lang="zh-CN" altLang="en-US" sz="2400" b="1">
              <a:effectLst/>
            </a:endParaRPr>
          </a:p>
          <a:p>
            <a:pPr eaLnBrk="1" hangingPunct="1">
              <a:lnSpc>
                <a:spcPct val="115000"/>
              </a:lnSpc>
            </a:pPr>
            <a:r>
              <a:rPr lang="zh-CN" altLang="en-US" sz="2800">
                <a:effectLst/>
              </a:rPr>
              <a:t>第一节 听选信息（共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6</a:t>
            </a:r>
            <a:r>
              <a:rPr lang="en-US" altLang="zh-CN" sz="2800">
                <a:effectLst/>
                <a:latin typeface="Times New Roman" panose="02020603050405020304" pitchFamily="18" charset="0"/>
              </a:rPr>
              <a:t> </a:t>
            </a:r>
            <a:r>
              <a:rPr lang="zh-CN" altLang="en-US" sz="2800">
                <a:effectLst/>
              </a:rPr>
              <a:t>分，每小题 </a:t>
            </a:r>
            <a:r>
              <a:rPr lang="en-US" altLang="zh-CN" sz="2800" b="1">
                <a:effectLst/>
                <a:latin typeface="Times New Roman" panose="02020603050405020304" pitchFamily="18" charset="0"/>
              </a:rPr>
              <a:t>1</a:t>
            </a:r>
            <a:r>
              <a:rPr lang="en-US" altLang="zh-CN" sz="2800">
                <a:effectLst/>
              </a:rPr>
              <a:t> </a:t>
            </a:r>
            <a:r>
              <a:rPr lang="zh-CN" altLang="en-US" sz="2800">
                <a:effectLst/>
              </a:rPr>
              <a:t>分）</a:t>
            </a:r>
          </a:p>
          <a:p>
            <a:pPr eaLnBrk="1" hangingPunct="1">
              <a:lnSpc>
                <a:spcPct val="115000"/>
              </a:lnSpc>
            </a:pPr>
            <a:r>
              <a:rPr lang="zh-CN" altLang="en-US" sz="2800">
                <a:effectLst/>
              </a:rPr>
              <a:t>第二节 回答问题 </a:t>
            </a:r>
            <a:r>
              <a:rPr lang="en-US" altLang="zh-CN" sz="2800">
                <a:effectLst/>
                <a:latin typeface="宋体" panose="02010600030101010101" pitchFamily="2" charset="-122"/>
              </a:rPr>
              <a:t>(</a:t>
            </a:r>
            <a:r>
              <a:rPr lang="zh-CN" altLang="en-US" sz="2800">
                <a:effectLst/>
                <a:latin typeface="宋体" panose="02010600030101010101" pitchFamily="2" charset="-122"/>
              </a:rPr>
              <a:t>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4</a:t>
            </a:r>
            <a:r>
              <a:rPr lang="en-US" altLang="zh-CN" sz="2800">
                <a:effectLst/>
                <a:latin typeface="Times New Roman" panose="02020603050405020304" pitchFamily="18" charset="0"/>
              </a:rPr>
              <a:t> </a:t>
            </a:r>
            <a:r>
              <a:rPr lang="zh-CN" altLang="en-US" sz="2800">
                <a:effectLst/>
                <a:latin typeface="宋体" panose="02010600030101010101" pitchFamily="2" charset="-122"/>
              </a:rPr>
              <a:t>分，每小题 </a:t>
            </a:r>
            <a:r>
              <a:rPr lang="en-US" altLang="zh-CN" sz="2800" b="1">
                <a:effectLst/>
                <a:latin typeface="Times New Roman" panose="02020603050405020304" pitchFamily="18" charset="0"/>
              </a:rPr>
              <a:t>1</a:t>
            </a:r>
            <a:r>
              <a:rPr lang="en-US" altLang="zh-CN" sz="2800">
                <a:effectLst/>
                <a:latin typeface="宋体" panose="02010600030101010101" pitchFamily="2" charset="-122"/>
              </a:rPr>
              <a:t> </a:t>
            </a:r>
            <a:r>
              <a:rPr lang="zh-CN" altLang="en-US" sz="2800">
                <a:effectLst/>
                <a:latin typeface="宋体" panose="02010600030101010101" pitchFamily="2" charset="-122"/>
              </a:rPr>
              <a:t>分</a:t>
            </a:r>
            <a:r>
              <a:rPr lang="en-US" altLang="zh-CN" sz="2800">
                <a:effectLst/>
                <a:latin typeface="宋体" panose="02010600030101010101" pitchFamily="2" charset="-122"/>
              </a:rPr>
              <a:t>)</a:t>
            </a:r>
            <a:r>
              <a:rPr lang="en-US" altLang="zh-CN" sz="2800">
                <a:effectLst/>
              </a:rPr>
              <a:t>  </a:t>
            </a:r>
          </a:p>
          <a:p>
            <a:pPr eaLnBrk="1" hangingPunct="1">
              <a:lnSpc>
                <a:spcPct val="125000"/>
              </a:lnSpc>
            </a:pPr>
            <a:r>
              <a:rPr lang="zh-CN" altLang="en-US">
                <a:effectLst/>
              </a:rPr>
              <a:t>三、</a:t>
            </a:r>
            <a:r>
              <a:rPr lang="zh-CN" altLang="en-US" b="1">
                <a:effectLst/>
              </a:rPr>
              <a:t>短文复述及提问</a:t>
            </a:r>
            <a:r>
              <a:rPr lang="zh-CN" altLang="en-US">
                <a:effectLst/>
              </a:rPr>
              <a:t>  </a:t>
            </a:r>
            <a:r>
              <a:rPr lang="en-US" altLang="zh-CN">
                <a:effectLst/>
              </a:rPr>
              <a:t>(</a:t>
            </a:r>
            <a:r>
              <a:rPr lang="zh-CN" altLang="en-US">
                <a:effectLst/>
              </a:rPr>
              <a:t>共</a:t>
            </a:r>
            <a:r>
              <a:rPr lang="zh-CN" altLang="en-US">
                <a:effectLst/>
                <a:latin typeface="Times New Roman" panose="02020603050405020304" pitchFamily="18" charset="0"/>
              </a:rPr>
              <a:t> </a:t>
            </a:r>
            <a:r>
              <a:rPr lang="en-US" altLang="zh-CN" b="1">
                <a:effectLst/>
                <a:latin typeface="Times New Roman" panose="02020603050405020304" pitchFamily="18" charset="0"/>
              </a:rPr>
              <a:t>11</a:t>
            </a:r>
            <a:r>
              <a:rPr lang="en-US" altLang="zh-CN">
                <a:effectLst/>
                <a:latin typeface="Times New Roman" panose="02020603050405020304" pitchFamily="18" charset="0"/>
              </a:rPr>
              <a:t> </a:t>
            </a:r>
            <a:r>
              <a:rPr lang="zh-CN" altLang="en-US">
                <a:effectLst/>
              </a:rPr>
              <a:t>分</a:t>
            </a:r>
            <a:r>
              <a:rPr lang="en-US" altLang="zh-CN">
                <a:effectLst/>
              </a:rPr>
              <a:t>)</a:t>
            </a:r>
          </a:p>
          <a:p>
            <a:pPr eaLnBrk="1" hangingPunct="1">
              <a:lnSpc>
                <a:spcPct val="115000"/>
              </a:lnSpc>
            </a:pPr>
            <a:r>
              <a:rPr lang="zh-CN" altLang="en-US" sz="2800">
                <a:effectLst/>
              </a:rPr>
              <a:t>第一节 短文复述</a:t>
            </a:r>
            <a:r>
              <a:rPr lang="zh-CN" altLang="en-US" sz="2800">
                <a:effectLst/>
                <a:latin typeface="宋体" panose="02010600030101010101" pitchFamily="2" charset="-122"/>
              </a:rPr>
              <a:t>（共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8</a:t>
            </a:r>
            <a:r>
              <a:rPr lang="en-US" altLang="zh-CN" sz="2800">
                <a:effectLst/>
                <a:latin typeface="Times New Roman" panose="02020603050405020304" pitchFamily="18" charset="0"/>
              </a:rPr>
              <a:t> </a:t>
            </a:r>
            <a:r>
              <a:rPr lang="zh-CN" altLang="en-US" sz="2800">
                <a:effectLst/>
                <a:latin typeface="宋体" panose="02010600030101010101" pitchFamily="2" charset="-122"/>
              </a:rPr>
              <a:t>分）</a:t>
            </a:r>
            <a:r>
              <a:rPr lang="zh-CN" altLang="en-US" sz="2800">
                <a:effectLst/>
              </a:rPr>
              <a:t>  </a:t>
            </a:r>
          </a:p>
          <a:p>
            <a:pPr eaLnBrk="1" hangingPunct="1">
              <a:lnSpc>
                <a:spcPct val="115000"/>
              </a:lnSpc>
            </a:pPr>
            <a:r>
              <a:rPr lang="zh-CN" altLang="en-US" sz="2800">
                <a:effectLst/>
              </a:rPr>
              <a:t>第二节 提问 </a:t>
            </a:r>
            <a:r>
              <a:rPr lang="en-US" altLang="zh-CN" sz="2800">
                <a:effectLst/>
                <a:latin typeface="宋体" panose="02010600030101010101" pitchFamily="2" charset="-122"/>
              </a:rPr>
              <a:t>(</a:t>
            </a:r>
            <a:r>
              <a:rPr lang="zh-CN" altLang="en-US" sz="2800">
                <a:effectLst/>
                <a:latin typeface="宋体" panose="02010600030101010101" pitchFamily="2" charset="-122"/>
              </a:rPr>
              <a:t>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3</a:t>
            </a:r>
            <a:r>
              <a:rPr lang="en-US" altLang="zh-CN" sz="2800">
                <a:effectLst/>
                <a:latin typeface="Times New Roman" panose="02020603050405020304" pitchFamily="18" charset="0"/>
              </a:rPr>
              <a:t> </a:t>
            </a:r>
            <a:r>
              <a:rPr lang="zh-CN" altLang="en-US" sz="2800">
                <a:effectLst/>
                <a:latin typeface="宋体" panose="02010600030101010101" pitchFamily="2" charset="-122"/>
              </a:rPr>
              <a:t>分，每小题 </a:t>
            </a:r>
            <a:r>
              <a:rPr lang="en-US" altLang="zh-CN" sz="2800" b="1">
                <a:effectLst/>
                <a:latin typeface="宋体" panose="02010600030101010101" pitchFamily="2" charset="-122"/>
              </a:rPr>
              <a:t>1.5</a:t>
            </a:r>
            <a:r>
              <a:rPr lang="en-US" altLang="zh-CN" sz="2800">
                <a:effectLst/>
                <a:latin typeface="宋体" panose="02010600030101010101" pitchFamily="2" charset="-122"/>
              </a:rPr>
              <a:t> </a:t>
            </a:r>
            <a:r>
              <a:rPr lang="zh-CN" altLang="en-US" sz="2800">
                <a:effectLst/>
                <a:latin typeface="宋体" panose="02010600030101010101" pitchFamily="2" charset="-122"/>
              </a:rPr>
              <a:t>分</a:t>
            </a:r>
            <a:r>
              <a:rPr lang="en-US" altLang="zh-CN" sz="2800">
                <a:effectLst/>
                <a:latin typeface="宋体" panose="02010600030101010101" pitchFamily="2" charset="-122"/>
              </a:rPr>
              <a:t>)</a:t>
            </a:r>
            <a:r>
              <a:rPr lang="en-US" altLang="zh-CN" sz="2800">
                <a:effectLst/>
              </a:rPr>
              <a:t> </a:t>
            </a:r>
          </a:p>
        </p:txBody>
      </p:sp>
      <p:pic>
        <p:nvPicPr>
          <p:cNvPr id="7172" name="Picture 6" descr="公司logo">
            <a:extLst>
              <a:ext uri="{FF2B5EF4-FFF2-40B4-BE49-F238E27FC236}">
                <a16:creationId xmlns:a16="http://schemas.microsoft.com/office/drawing/2014/main" id="{21F8FE53-5E5E-2D61-C219-EE2C9D6ED0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7" descr="目录">
            <a:extLst>
              <a:ext uri="{FF2B5EF4-FFF2-40B4-BE49-F238E27FC236}">
                <a16:creationId xmlns:a16="http://schemas.microsoft.com/office/drawing/2014/main" id="{56DB311F-2F42-6580-C0EE-18BE2DC179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6913" y="6083300"/>
            <a:ext cx="8270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50" name="图片 1">
            <a:extLst>
              <a:ext uri="{FF2B5EF4-FFF2-40B4-BE49-F238E27FC236}">
                <a16:creationId xmlns:a16="http://schemas.microsoft.com/office/drawing/2014/main" id="{09A32B2F-5345-12DE-0F11-56B89B8897F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875" y="1557338"/>
            <a:ext cx="7920038"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653" name="Picture 157">
            <a:hlinkClick r:id="" action="ppaction://media"/>
            <a:extLst>
              <a:ext uri="{FF2B5EF4-FFF2-40B4-BE49-F238E27FC236}">
                <a16:creationId xmlns:a16="http://schemas.microsoft.com/office/drawing/2014/main" id="{1520C10B-CBFD-A370-9BEF-FF5339141E5C}"/>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652" name="Picture 156">
            <a:hlinkClick r:id="" action="ppaction://media"/>
            <a:extLst>
              <a:ext uri="{FF2B5EF4-FFF2-40B4-BE49-F238E27FC236}">
                <a16:creationId xmlns:a16="http://schemas.microsoft.com/office/drawing/2014/main" id="{6B078798-1207-9A8D-ECF8-DC73756D2906}"/>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644" name="Rectangle 148">
            <a:extLst>
              <a:ext uri="{FF2B5EF4-FFF2-40B4-BE49-F238E27FC236}">
                <a16:creationId xmlns:a16="http://schemas.microsoft.com/office/drawing/2014/main" id="{9619ACEE-FDC1-6924-5951-6AE62F580571}"/>
              </a:ext>
            </a:extLst>
          </p:cNvPr>
          <p:cNvSpPr>
            <a:spLocks noChangeArrowheads="1"/>
          </p:cNvSpPr>
          <p:nvPr/>
        </p:nvSpPr>
        <p:spPr bwMode="auto">
          <a:xfrm>
            <a:off x="395288" y="1125538"/>
            <a:ext cx="8135937" cy="51847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fontAlgn="t" hangingPunct="1">
              <a:lnSpc>
                <a:spcPct val="115000"/>
              </a:lnSpc>
              <a:spcBef>
                <a:spcPct val="0"/>
              </a:spcBef>
              <a:buFont typeface="Wingdings" panose="05000000000000000000" pitchFamily="2" charset="2"/>
              <a:buNone/>
            </a:pPr>
            <a:r>
              <a:rPr lang="en-US" altLang="zh-CN" sz="3600">
                <a:latin typeface="Times New Roman" panose="02020603050405020304" pitchFamily="18" charset="0"/>
              </a:rPr>
              <a:t>What do you know </a:t>
            </a:r>
            <a:r>
              <a:rPr lang="en-US" altLang="zh-CN" sz="3600">
                <a:solidFill>
                  <a:srgbClr val="3333FF"/>
                </a:solidFill>
                <a:latin typeface="Times New Roman" panose="02020603050405020304" pitchFamily="18" charset="0"/>
              </a:rPr>
              <a:t>about the sea</a:t>
            </a:r>
            <a:r>
              <a:rPr lang="en-US" altLang="zh-CN" sz="3600">
                <a:latin typeface="Times New Roman" panose="02020603050405020304" pitchFamily="18" charset="0"/>
              </a:rPr>
              <a:t>? The sea looks </a:t>
            </a:r>
            <a:r>
              <a:rPr lang="en-US" altLang="zh-CN" sz="3600">
                <a:solidFill>
                  <a:srgbClr val="009900"/>
                </a:solidFill>
                <a:latin typeface="Times New Roman" panose="02020603050405020304" pitchFamily="18" charset="0"/>
              </a:rPr>
              <a:t>beautiful</a:t>
            </a:r>
            <a:r>
              <a:rPr lang="en-US" altLang="zh-CN" sz="3600">
                <a:latin typeface="Times New Roman" panose="02020603050405020304" pitchFamily="18" charset="0"/>
              </a:rPr>
              <a:t> on a fine sunny day. It can be also </a:t>
            </a:r>
            <a:r>
              <a:rPr lang="en-US" altLang="zh-CN" sz="3600">
                <a:solidFill>
                  <a:srgbClr val="009900"/>
                </a:solidFill>
                <a:latin typeface="Times New Roman" panose="02020603050405020304" pitchFamily="18" charset="0"/>
              </a:rPr>
              <a:t>very rough</a:t>
            </a:r>
            <a:r>
              <a:rPr lang="en-US" altLang="zh-CN" sz="3600">
                <a:latin typeface="Times New Roman" panose="02020603050405020304" pitchFamily="18" charset="0"/>
              </a:rPr>
              <a:t> when it is windy. What </a:t>
            </a:r>
            <a:r>
              <a:rPr lang="en-US" altLang="zh-CN" sz="3600">
                <a:solidFill>
                  <a:srgbClr val="3333FF"/>
                </a:solidFill>
                <a:latin typeface="Times New Roman" panose="02020603050405020304" pitchFamily="18" charset="0"/>
              </a:rPr>
              <a:t>other things</a:t>
            </a:r>
            <a:r>
              <a:rPr lang="en-US" altLang="zh-CN" sz="3600">
                <a:latin typeface="Times New Roman" panose="02020603050405020304" pitchFamily="18" charset="0"/>
              </a:rPr>
              <a:t> do you know about it? In the world, there is more sea than land. Do you know the </a:t>
            </a:r>
            <a:r>
              <a:rPr lang="en-US" altLang="zh-CN" sz="3600">
                <a:solidFill>
                  <a:srgbClr val="3333FF"/>
                </a:solidFill>
                <a:latin typeface="Times New Roman" panose="02020603050405020304" pitchFamily="18" charset="0"/>
              </a:rPr>
              <a:t>Dead Sea</a:t>
            </a:r>
            <a:r>
              <a:rPr lang="en-US" altLang="zh-CN" sz="3600">
                <a:latin typeface="Times New Roman" panose="02020603050405020304" pitchFamily="18" charset="0"/>
              </a:rPr>
              <a:t>? It is </a:t>
            </a:r>
            <a:r>
              <a:rPr lang="en-US" altLang="zh-CN" sz="3600">
                <a:solidFill>
                  <a:srgbClr val="3333FF"/>
                </a:solidFill>
                <a:latin typeface="Times New Roman" panose="02020603050405020304" pitchFamily="18" charset="0"/>
              </a:rPr>
              <a:t>very salty</a:t>
            </a:r>
            <a:r>
              <a:rPr lang="en-US" altLang="zh-CN" sz="3600">
                <a:latin typeface="Times New Roman" panose="02020603050405020304" pitchFamily="18" charset="0"/>
              </a:rPr>
              <a:t> and you </a:t>
            </a:r>
            <a:r>
              <a:rPr lang="en-US" altLang="zh-CN" sz="3600">
                <a:solidFill>
                  <a:srgbClr val="3333FF"/>
                </a:solidFill>
                <a:latin typeface="Times New Roman" panose="02020603050405020304" pitchFamily="18" charset="0"/>
              </a:rPr>
              <a:t>can't go down</a:t>
            </a:r>
            <a:r>
              <a:rPr lang="en-US" altLang="zh-CN" sz="3600">
                <a:latin typeface="Times New Roman" panose="02020603050405020304" pitchFamily="18" charset="0"/>
              </a:rPr>
              <a:t> when you are in the water!</a:t>
            </a:r>
          </a:p>
        </p:txBody>
      </p:sp>
      <p:pic>
        <p:nvPicPr>
          <p:cNvPr id="44038" name="Picture 4" descr="公司logo">
            <a:extLst>
              <a:ext uri="{FF2B5EF4-FFF2-40B4-BE49-F238E27FC236}">
                <a16:creationId xmlns:a16="http://schemas.microsoft.com/office/drawing/2014/main" id="{423DFA1D-925A-D1F4-6488-51585F74F41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4" name="Rectangle 8">
            <a:extLst>
              <a:ext uri="{FF2B5EF4-FFF2-40B4-BE49-F238E27FC236}">
                <a16:creationId xmlns:a16="http://schemas.microsoft.com/office/drawing/2014/main" id="{6BA48D9D-1AD7-B1DE-FEA0-7EA1EE75C5BB}"/>
              </a:ext>
            </a:extLst>
          </p:cNvPr>
          <p:cNvSpPr>
            <a:spLocks noChangeArrowheads="1"/>
          </p:cNvSpPr>
          <p:nvPr/>
        </p:nvSpPr>
        <p:spPr bwMode="auto">
          <a:xfrm>
            <a:off x="85725" y="95250"/>
            <a:ext cx="8280400"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buFontTx/>
              <a:buNone/>
            </a:pPr>
            <a:r>
              <a:rPr lang="en-US" altLang="zh-CN" sz="2000">
                <a:latin typeface="Times New Roman" panose="02020603050405020304" pitchFamily="18" charset="0"/>
              </a:rPr>
              <a:t>    </a:t>
            </a:r>
            <a:r>
              <a:rPr lang="zh-CN" altLang="en-US" sz="2000" b="0">
                <a:latin typeface="Times New Roman" panose="02020603050405020304" pitchFamily="18" charset="0"/>
              </a:rPr>
              <a:t>下面你有 </a:t>
            </a:r>
            <a:r>
              <a:rPr lang="en-US" altLang="zh-CN" sz="2000">
                <a:latin typeface="Times New Roman" panose="02020603050405020304" pitchFamily="18" charset="0"/>
              </a:rPr>
              <a:t>60</a:t>
            </a:r>
            <a:r>
              <a:rPr lang="en-US" altLang="zh-CN" sz="2000" b="0">
                <a:latin typeface="Times New Roman" panose="02020603050405020304" pitchFamily="18" charset="0"/>
              </a:rPr>
              <a:t> </a:t>
            </a:r>
            <a:r>
              <a:rPr lang="zh-CN" altLang="en-US" sz="2000" b="0">
                <a:latin typeface="Times New Roman" panose="02020603050405020304" pitchFamily="18" charset="0"/>
              </a:rPr>
              <a:t>秒钟的时间准备。你的复述可以这样开始：</a:t>
            </a:r>
            <a:r>
              <a:rPr lang="en-US" altLang="zh-CN" sz="2000">
                <a:solidFill>
                  <a:srgbClr val="FF0000"/>
                </a:solidFill>
                <a:latin typeface="Times New Roman" panose="02020603050405020304" pitchFamily="18" charset="0"/>
                <a:cs typeface="Times New Roman" panose="02020603050405020304" pitchFamily="18" charset="0"/>
              </a:rPr>
              <a:t> </a:t>
            </a:r>
            <a:r>
              <a:rPr lang="en-US" altLang="zh-CN" sz="2000">
                <a:solidFill>
                  <a:srgbClr val="FF0000"/>
                </a:solidFill>
                <a:latin typeface="Times New Roman" panose="02020603050405020304" pitchFamily="18" charset="0"/>
              </a:rPr>
              <a:t>What do you know about the sea? It looks</a:t>
            </a:r>
            <a:r>
              <a:rPr lang="en-US" altLang="zh-CN" sz="2000" b="0">
                <a:latin typeface="Times New Roman" panose="02020603050405020304" pitchFamily="18" charset="0"/>
              </a:rPr>
              <a:t> </a:t>
            </a:r>
            <a:r>
              <a:rPr lang="en-US" altLang="zh-CN" sz="2000">
                <a:solidFill>
                  <a:srgbClr val="FF3300"/>
                </a:solidFill>
                <a:latin typeface="Times New Roman" panose="02020603050405020304" pitchFamily="18" charset="0"/>
              </a:rPr>
              <a:t>...</a:t>
            </a:r>
            <a:r>
              <a:rPr lang="en-US" altLang="zh-CN" sz="2000">
                <a:solidFill>
                  <a:srgbClr val="FF3300"/>
                </a:solidFill>
                <a:effectLst>
                  <a:outerShdw blurRad="38100" dist="38100" dir="2700000" algn="tl">
                    <a:srgbClr val="000000"/>
                  </a:outerShdw>
                </a:effectLst>
                <a:latin typeface="Times New Roman" panose="02020603050405020304" pitchFamily="18" charset="0"/>
              </a:rPr>
              <a:t> </a:t>
            </a:r>
          </a:p>
        </p:txBody>
      </p:sp>
      <p:pic>
        <p:nvPicPr>
          <p:cNvPr id="106526" name="Picture 30" descr="AnswerPaper48">
            <a:extLst>
              <a:ext uri="{FF2B5EF4-FFF2-40B4-BE49-F238E27FC236}">
                <a16:creationId xmlns:a16="http://schemas.microsoft.com/office/drawing/2014/main" id="{BC76CDAA-16BC-DD7A-ED48-A5CFD1D277B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11638" y="6426200"/>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27" name="Picture 31" descr="AnswerPaperClose">
            <a:extLst>
              <a:ext uri="{FF2B5EF4-FFF2-40B4-BE49-F238E27FC236}">
                <a16:creationId xmlns:a16="http://schemas.microsoft.com/office/drawing/2014/main" id="{E4F10133-1F9E-6B0A-253E-8626C5047A0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11638" y="6426200"/>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2" name="Picture 6" descr="originalText48">
            <a:extLst>
              <a:ext uri="{FF2B5EF4-FFF2-40B4-BE49-F238E27FC236}">
                <a16:creationId xmlns:a16="http://schemas.microsoft.com/office/drawing/2014/main" id="{E2948F24-0841-39BB-184D-CC171E6F347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3" name="Picture 7" descr="originalTextHide">
            <a:extLst>
              <a:ext uri="{FF2B5EF4-FFF2-40B4-BE49-F238E27FC236}">
                <a16:creationId xmlns:a16="http://schemas.microsoft.com/office/drawing/2014/main" id="{54EE37F7-0F28-1BE2-C671-8BEA77F3DC0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603" name="Rectangle 107">
            <a:extLst>
              <a:ext uri="{FF2B5EF4-FFF2-40B4-BE49-F238E27FC236}">
                <a16:creationId xmlns:a16="http://schemas.microsoft.com/office/drawing/2014/main" id="{5478732A-4031-0AE9-C9E9-BBB349564441}"/>
              </a:ext>
            </a:extLst>
          </p:cNvPr>
          <p:cNvSpPr>
            <a:spLocks noChangeArrowheads="1"/>
          </p:cNvSpPr>
          <p:nvPr/>
        </p:nvSpPr>
        <p:spPr bwMode="auto">
          <a:xfrm>
            <a:off x="323850" y="1052513"/>
            <a:ext cx="8281988" cy="51847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8096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3160713" indent="-285750" defTabSz="809625">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3568700" indent="-228600" defTabSz="809625">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3976688" indent="-228600" defTabSz="809625">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4384675" indent="-228600" defTabSz="809625">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48418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52990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57562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62134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fontAlgn="t" hangingPunct="1">
              <a:lnSpc>
                <a:spcPct val="110000"/>
              </a:lnSpc>
              <a:spcBef>
                <a:spcPct val="0"/>
              </a:spcBef>
              <a:buFont typeface="Wingdings" panose="05000000000000000000" pitchFamily="2" charset="2"/>
              <a:buNone/>
            </a:pPr>
            <a:r>
              <a:rPr lang="en-US" altLang="zh-CN" sz="3600">
                <a:latin typeface="Times New Roman" panose="02020603050405020304" pitchFamily="18" charset="0"/>
              </a:rPr>
              <a:t>Answer:</a:t>
            </a:r>
            <a:r>
              <a:rPr lang="en-US" altLang="zh-CN" sz="3600">
                <a:solidFill>
                  <a:srgbClr val="FF3300"/>
                </a:solidFill>
                <a:latin typeface="Times New Roman" panose="02020603050405020304" pitchFamily="18" charset="0"/>
              </a:rPr>
              <a:t> </a:t>
            </a:r>
            <a:r>
              <a:rPr lang="en-US" altLang="zh-CN" sz="3800">
                <a:solidFill>
                  <a:srgbClr val="FF0000"/>
                </a:solidFill>
                <a:latin typeface="Times New Roman" panose="02020603050405020304" pitchFamily="18" charset="0"/>
              </a:rPr>
              <a:t>What do you know </a:t>
            </a:r>
            <a:r>
              <a:rPr lang="en-US" altLang="zh-CN" sz="3800">
                <a:solidFill>
                  <a:srgbClr val="3333FF"/>
                </a:solidFill>
                <a:latin typeface="Times New Roman" panose="02020603050405020304" pitchFamily="18" charset="0"/>
              </a:rPr>
              <a:t>about the sea</a:t>
            </a:r>
            <a:r>
              <a:rPr lang="en-US" altLang="zh-CN" sz="3800">
                <a:solidFill>
                  <a:srgbClr val="FF0000"/>
                </a:solidFill>
                <a:latin typeface="Times New Roman" panose="02020603050405020304" pitchFamily="18" charset="0"/>
              </a:rPr>
              <a:t>? It looks </a:t>
            </a:r>
            <a:r>
              <a:rPr lang="en-US" altLang="zh-CN" sz="3800">
                <a:solidFill>
                  <a:srgbClr val="009900"/>
                </a:solidFill>
                <a:latin typeface="Times New Roman" panose="02020603050405020304" pitchFamily="18" charset="0"/>
              </a:rPr>
              <a:t>beautiful</a:t>
            </a:r>
            <a:r>
              <a:rPr lang="en-US" altLang="zh-CN" sz="3800">
                <a:solidFill>
                  <a:srgbClr val="FF0000"/>
                </a:solidFill>
                <a:latin typeface="Times New Roman" panose="02020603050405020304" pitchFamily="18" charset="0"/>
              </a:rPr>
              <a:t> on a fine sunny day. It can be also </a:t>
            </a:r>
            <a:r>
              <a:rPr lang="en-US" altLang="zh-CN" sz="3800">
                <a:solidFill>
                  <a:srgbClr val="009900"/>
                </a:solidFill>
                <a:latin typeface="Times New Roman" panose="02020603050405020304" pitchFamily="18" charset="0"/>
              </a:rPr>
              <a:t>very rough</a:t>
            </a:r>
            <a:r>
              <a:rPr lang="en-US" altLang="zh-CN" sz="3800">
                <a:solidFill>
                  <a:srgbClr val="FF0000"/>
                </a:solidFill>
                <a:latin typeface="Times New Roman" panose="02020603050405020304" pitchFamily="18" charset="0"/>
              </a:rPr>
              <a:t> when it is windy. </a:t>
            </a:r>
            <a:r>
              <a:rPr lang="en-US" altLang="zh-CN" sz="3800">
                <a:solidFill>
                  <a:srgbClr val="3333FF"/>
                </a:solidFill>
                <a:latin typeface="Times New Roman" panose="02020603050405020304" pitchFamily="18" charset="0"/>
              </a:rPr>
              <a:t>What other things</a:t>
            </a:r>
            <a:r>
              <a:rPr lang="en-US" altLang="zh-CN" sz="3800">
                <a:solidFill>
                  <a:srgbClr val="FF0000"/>
                </a:solidFill>
                <a:latin typeface="Times New Roman" panose="02020603050405020304" pitchFamily="18" charset="0"/>
              </a:rPr>
              <a:t> do you know about it? In the world, there is more sea than land. Do you know the </a:t>
            </a:r>
            <a:r>
              <a:rPr lang="en-US" altLang="zh-CN" sz="3800">
                <a:solidFill>
                  <a:srgbClr val="3333FF"/>
                </a:solidFill>
                <a:latin typeface="Times New Roman" panose="02020603050405020304" pitchFamily="18" charset="0"/>
              </a:rPr>
              <a:t>Dead Sea</a:t>
            </a:r>
            <a:r>
              <a:rPr lang="en-US" altLang="zh-CN" sz="3800">
                <a:solidFill>
                  <a:srgbClr val="FF0000"/>
                </a:solidFill>
                <a:latin typeface="Times New Roman" panose="02020603050405020304" pitchFamily="18" charset="0"/>
              </a:rPr>
              <a:t>? It is very </a:t>
            </a:r>
            <a:r>
              <a:rPr lang="en-US" altLang="zh-CN" sz="3800">
                <a:solidFill>
                  <a:srgbClr val="3333FF"/>
                </a:solidFill>
                <a:latin typeface="Times New Roman" panose="02020603050405020304" pitchFamily="18" charset="0"/>
              </a:rPr>
              <a:t>salty</a:t>
            </a:r>
            <a:r>
              <a:rPr lang="en-US" altLang="zh-CN" sz="3800">
                <a:solidFill>
                  <a:srgbClr val="FF0000"/>
                </a:solidFill>
                <a:latin typeface="Times New Roman" panose="02020603050405020304" pitchFamily="18" charset="0"/>
              </a:rPr>
              <a:t> and you </a:t>
            </a:r>
            <a:r>
              <a:rPr lang="en-US" altLang="zh-CN" sz="3800">
                <a:solidFill>
                  <a:srgbClr val="3333FF"/>
                </a:solidFill>
                <a:latin typeface="Times New Roman" panose="02020603050405020304" pitchFamily="18" charset="0"/>
              </a:rPr>
              <a:t>can't</a:t>
            </a:r>
          </a:p>
          <a:p>
            <a:pPr eaLnBrk="1" fontAlgn="t" hangingPunct="1">
              <a:lnSpc>
                <a:spcPct val="110000"/>
              </a:lnSpc>
              <a:spcBef>
                <a:spcPct val="0"/>
              </a:spcBef>
              <a:buFont typeface="Wingdings" panose="05000000000000000000" pitchFamily="2" charset="2"/>
              <a:buNone/>
            </a:pPr>
            <a:r>
              <a:rPr lang="en-US" altLang="zh-CN" sz="3800">
                <a:solidFill>
                  <a:srgbClr val="3333FF"/>
                </a:solidFill>
                <a:latin typeface="Times New Roman" panose="02020603050405020304" pitchFamily="18" charset="0"/>
              </a:rPr>
              <a:t>go down</a:t>
            </a:r>
            <a:r>
              <a:rPr lang="en-US" altLang="zh-CN" sz="3800">
                <a:solidFill>
                  <a:srgbClr val="FF0000"/>
                </a:solidFill>
                <a:latin typeface="Times New Roman" panose="02020603050405020304" pitchFamily="18" charset="0"/>
              </a:rPr>
              <a:t> when you are in the water!</a:t>
            </a:r>
          </a:p>
        </p:txBody>
      </p:sp>
      <p:pic>
        <p:nvPicPr>
          <p:cNvPr id="44051" name="Picture 19">
            <a:hlinkClick r:id="" action="ppaction://media"/>
            <a:extLst>
              <a:ext uri="{FF2B5EF4-FFF2-40B4-BE49-F238E27FC236}">
                <a16:creationId xmlns:a16="http://schemas.microsoft.com/office/drawing/2014/main" id="{4A87DEC3-DD8B-EDBC-EABD-B01BD15BD1C4}"/>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53736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06653"/>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106653"/>
                                        </p:tgtEl>
                                      </p:cBhvr>
                                    </p:cmd>
                                  </p:childTnLst>
                                </p:cTn>
                              </p:par>
                            </p:childTnLst>
                          </p:cTn>
                        </p:par>
                      </p:childTnLst>
                    </p:cTn>
                  </p:par>
                </p:childTnLst>
              </p:cTn>
              <p:nextCondLst>
                <p:cond evt="onClick" delay="0">
                  <p:tgtEl>
                    <p:spTgt spid="10665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6653"/>
                </p:tgtEl>
              </p:cMediaNode>
            </p:audio>
            <p:seq concurrent="1" nextAc="seek">
              <p:cTn id="8" restart="whenNotActive" fill="hold" evtFilter="cancelBubble" nodeType="interactiveSeq">
                <p:stCondLst>
                  <p:cond evt="onClick" delay="0">
                    <p:tgtEl>
                      <p:spTgt spid="10665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106652"/>
                                        </p:tgtEl>
                                      </p:cBhvr>
                                    </p:cmd>
                                  </p:childTnLst>
                                </p:cTn>
                              </p:par>
                            </p:childTnLst>
                          </p:cTn>
                        </p:par>
                      </p:childTnLst>
                    </p:cTn>
                  </p:par>
                </p:childTnLst>
              </p:cTn>
              <p:nextCondLst>
                <p:cond evt="onClick" delay="0">
                  <p:tgtEl>
                    <p:spTgt spid="106652"/>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6652"/>
                </p:tgtEl>
              </p:cMediaNode>
            </p:audio>
            <p:seq concurrent="1" nextAc="seek">
              <p:cTn id="14" restart="whenNotActive" fill="hold" evtFilter="cancelBubble" nodeType="interactiveSeq">
                <p:stCondLst>
                  <p:cond evt="onClick" delay="0">
                    <p:tgtEl>
                      <p:spTgt spid="106526"/>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6603"/>
                                        </p:tgtEl>
                                        <p:attrNameLst>
                                          <p:attrName>style.visibility</p:attrName>
                                        </p:attrNameLst>
                                      </p:cBhvr>
                                      <p:to>
                                        <p:strVal val="visible"/>
                                      </p:to>
                                    </p:set>
                                    <p:anim calcmode="lin" valueType="num">
                                      <p:cBhvr additive="base">
                                        <p:cTn id="19" dur="1000" fill="hold"/>
                                        <p:tgtEl>
                                          <p:spTgt spid="106603"/>
                                        </p:tgtEl>
                                        <p:attrNameLst>
                                          <p:attrName>ppt_x</p:attrName>
                                        </p:attrNameLst>
                                      </p:cBhvr>
                                      <p:tavLst>
                                        <p:tav tm="0">
                                          <p:val>
                                            <p:strVal val="#ppt_x"/>
                                          </p:val>
                                        </p:tav>
                                        <p:tav tm="100000">
                                          <p:val>
                                            <p:strVal val="#ppt_x"/>
                                          </p:val>
                                        </p:tav>
                                      </p:tavLst>
                                    </p:anim>
                                    <p:anim calcmode="lin" valueType="num">
                                      <p:cBhvr additive="base">
                                        <p:cTn id="20" dur="1000" fill="hold"/>
                                        <p:tgtEl>
                                          <p:spTgt spid="106603"/>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000"/>
                            </p:stCondLst>
                            <p:childTnLst>
                              <p:par>
                                <p:cTn id="22" presetID="5" presetClass="entr" presetSubtype="10" fill="hold" nodeType="afterEffect">
                                  <p:stCondLst>
                                    <p:cond delay="0"/>
                                  </p:stCondLst>
                                  <p:childTnLst>
                                    <p:set>
                                      <p:cBhvr>
                                        <p:cTn id="23" dur="1" fill="hold">
                                          <p:stCondLst>
                                            <p:cond delay="0"/>
                                          </p:stCondLst>
                                        </p:cTn>
                                        <p:tgtEl>
                                          <p:spTgt spid="106527"/>
                                        </p:tgtEl>
                                        <p:attrNameLst>
                                          <p:attrName>style.visibility</p:attrName>
                                        </p:attrNameLst>
                                      </p:cBhvr>
                                      <p:to>
                                        <p:strVal val="visible"/>
                                      </p:to>
                                    </p:set>
                                    <p:animEffect transition="in" filter="checkerboard(across)">
                                      <p:cBhvr>
                                        <p:cTn id="24" dur="500"/>
                                        <p:tgtEl>
                                          <p:spTgt spid="106527"/>
                                        </p:tgtEl>
                                      </p:cBhvr>
                                    </p:animEffect>
                                  </p:childTnLst>
                                </p:cTn>
                              </p:par>
                            </p:childTnLst>
                          </p:cTn>
                        </p:par>
                      </p:childTnLst>
                    </p:cTn>
                  </p:par>
                </p:childTnLst>
              </p:cTn>
              <p:nextCondLst>
                <p:cond evt="onClick" delay="0">
                  <p:tgtEl>
                    <p:spTgt spid="106526"/>
                  </p:tgtEl>
                </p:cond>
              </p:nextCondLst>
            </p:seq>
            <p:seq concurrent="1" nextAc="seek">
              <p:cTn id="25" restart="whenNotActive" fill="hold" evtFilter="cancelBubble" nodeType="interactiveSeq">
                <p:stCondLst>
                  <p:cond evt="onClick" delay="0">
                    <p:tgtEl>
                      <p:spTgt spid="106527"/>
                    </p:tgtEl>
                  </p:cond>
                </p:stCondLst>
                <p:endSync evt="end" delay="0">
                  <p:rtn val="all"/>
                </p:endSync>
                <p:childTnLst>
                  <p:par>
                    <p:cTn id="26" fill="hold" nodeType="clickPar">
                      <p:stCondLst>
                        <p:cond delay="0"/>
                      </p:stCondLst>
                      <p:childTnLst>
                        <p:par>
                          <p:cTn id="27" fill="hold" nodeType="withGroup">
                            <p:stCondLst>
                              <p:cond delay="0"/>
                            </p:stCondLst>
                            <p:childTnLst>
                              <p:par>
                                <p:cTn id="28" presetID="2" presetClass="exit" presetSubtype="1" fill="hold" grpId="1" nodeType="clickEffect">
                                  <p:stCondLst>
                                    <p:cond delay="0"/>
                                  </p:stCondLst>
                                  <p:childTnLst>
                                    <p:anim calcmode="lin" valueType="num">
                                      <p:cBhvr additive="base">
                                        <p:cTn id="29" dur="1000"/>
                                        <p:tgtEl>
                                          <p:spTgt spid="106603"/>
                                        </p:tgtEl>
                                        <p:attrNameLst>
                                          <p:attrName>ppt_x</p:attrName>
                                        </p:attrNameLst>
                                      </p:cBhvr>
                                      <p:tavLst>
                                        <p:tav tm="0">
                                          <p:val>
                                            <p:strVal val="ppt_x"/>
                                          </p:val>
                                        </p:tav>
                                        <p:tav tm="100000">
                                          <p:val>
                                            <p:strVal val="ppt_x"/>
                                          </p:val>
                                        </p:tav>
                                      </p:tavLst>
                                    </p:anim>
                                    <p:anim calcmode="lin" valueType="num">
                                      <p:cBhvr additive="base">
                                        <p:cTn id="30" dur="1000"/>
                                        <p:tgtEl>
                                          <p:spTgt spid="106603"/>
                                        </p:tgtEl>
                                        <p:attrNameLst>
                                          <p:attrName>ppt_y</p:attrName>
                                        </p:attrNameLst>
                                      </p:cBhvr>
                                      <p:tavLst>
                                        <p:tav tm="0">
                                          <p:val>
                                            <p:strVal val="ppt_y"/>
                                          </p:val>
                                        </p:tav>
                                        <p:tav tm="100000">
                                          <p:val>
                                            <p:strVal val="0-ppt_h/2"/>
                                          </p:val>
                                        </p:tav>
                                      </p:tavLst>
                                    </p:anim>
                                    <p:set>
                                      <p:cBhvr>
                                        <p:cTn id="31" dur="1" fill="hold">
                                          <p:stCondLst>
                                            <p:cond delay="999"/>
                                          </p:stCondLst>
                                        </p:cTn>
                                        <p:tgtEl>
                                          <p:spTgt spid="106603"/>
                                        </p:tgtEl>
                                        <p:attrNameLst>
                                          <p:attrName>style.visibility</p:attrName>
                                        </p:attrNameLst>
                                      </p:cBhvr>
                                      <p:to>
                                        <p:strVal val="hidden"/>
                                      </p:to>
                                    </p:set>
                                  </p:childTnLst>
                                </p:cTn>
                              </p:par>
                            </p:childTnLst>
                          </p:cTn>
                        </p:par>
                        <p:par>
                          <p:cTn id="32" fill="hold" nodeType="afterGroup">
                            <p:stCondLst>
                              <p:cond delay="1000"/>
                            </p:stCondLst>
                            <p:childTnLst>
                              <p:par>
                                <p:cTn id="33" presetID="5" presetClass="exit" presetSubtype="10" fill="hold" nodeType="afterEffect">
                                  <p:stCondLst>
                                    <p:cond delay="0"/>
                                  </p:stCondLst>
                                  <p:childTnLst>
                                    <p:animEffect transition="out" filter="checkerboard(across)">
                                      <p:cBhvr>
                                        <p:cTn id="34" dur="500"/>
                                        <p:tgtEl>
                                          <p:spTgt spid="106527"/>
                                        </p:tgtEl>
                                      </p:cBhvr>
                                    </p:animEffect>
                                    <p:set>
                                      <p:cBhvr>
                                        <p:cTn id="35" dur="1" fill="hold">
                                          <p:stCondLst>
                                            <p:cond delay="499"/>
                                          </p:stCondLst>
                                        </p:cTn>
                                        <p:tgtEl>
                                          <p:spTgt spid="106527"/>
                                        </p:tgtEl>
                                        <p:attrNameLst>
                                          <p:attrName>style.visibility</p:attrName>
                                        </p:attrNameLst>
                                      </p:cBhvr>
                                      <p:to>
                                        <p:strVal val="hidden"/>
                                      </p:to>
                                    </p:set>
                                  </p:childTnLst>
                                </p:cTn>
                              </p:par>
                            </p:childTnLst>
                          </p:cTn>
                        </p:par>
                      </p:childTnLst>
                    </p:cTn>
                  </p:par>
                </p:childTnLst>
              </p:cTn>
              <p:nextCondLst>
                <p:cond evt="onClick" delay="0">
                  <p:tgtEl>
                    <p:spTgt spid="106527"/>
                  </p:tgtEl>
                </p:cond>
              </p:nextCondLst>
            </p:seq>
            <p:seq concurrent="1" nextAc="seek">
              <p:cTn id="36" restart="whenNotActive" fill="hold" evtFilter="cancelBubble" nodeType="interactiveSeq">
                <p:stCondLst>
                  <p:cond evt="onClick" delay="0">
                    <p:tgtEl>
                      <p:spTgt spid="106502"/>
                    </p:tgtEl>
                  </p:cond>
                </p:stCondLst>
                <p:endSync evt="end" delay="0">
                  <p:rtn val="all"/>
                </p:endSync>
                <p:childTnLst>
                  <p:par>
                    <p:cTn id="37" fill="hold" nodeType="clickPar">
                      <p:stCondLst>
                        <p:cond delay="0"/>
                      </p:stCondLst>
                      <p:childTnLst>
                        <p:par>
                          <p:cTn id="38" fill="hold" nodeType="withGroup">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06644"/>
                                        </p:tgtEl>
                                        <p:attrNameLst>
                                          <p:attrName>style.visibility</p:attrName>
                                        </p:attrNameLst>
                                      </p:cBhvr>
                                      <p:to>
                                        <p:strVal val="visible"/>
                                      </p:to>
                                    </p:set>
                                    <p:animEffect transition="in" filter="box(in)">
                                      <p:cBhvr>
                                        <p:cTn id="41" dur="1000"/>
                                        <p:tgtEl>
                                          <p:spTgt spid="106644"/>
                                        </p:tgtEl>
                                      </p:cBhvr>
                                    </p:animEffect>
                                  </p:childTnLst>
                                </p:cTn>
                              </p:par>
                            </p:childTnLst>
                          </p:cTn>
                        </p:par>
                        <p:par>
                          <p:cTn id="42" fill="hold" nodeType="afterGroup">
                            <p:stCondLst>
                              <p:cond delay="1000"/>
                            </p:stCondLst>
                            <p:childTnLst>
                              <p:par>
                                <p:cTn id="43" presetID="5" presetClass="entr" presetSubtype="10" fill="hold" nodeType="afterEffect">
                                  <p:stCondLst>
                                    <p:cond delay="0"/>
                                  </p:stCondLst>
                                  <p:childTnLst>
                                    <p:set>
                                      <p:cBhvr>
                                        <p:cTn id="44" dur="1" fill="hold">
                                          <p:stCondLst>
                                            <p:cond delay="0"/>
                                          </p:stCondLst>
                                        </p:cTn>
                                        <p:tgtEl>
                                          <p:spTgt spid="106503"/>
                                        </p:tgtEl>
                                        <p:attrNameLst>
                                          <p:attrName>style.visibility</p:attrName>
                                        </p:attrNameLst>
                                      </p:cBhvr>
                                      <p:to>
                                        <p:strVal val="visible"/>
                                      </p:to>
                                    </p:set>
                                    <p:animEffect transition="in" filter="checkerboard(across)">
                                      <p:cBhvr>
                                        <p:cTn id="45" dur="500"/>
                                        <p:tgtEl>
                                          <p:spTgt spid="106503"/>
                                        </p:tgtEl>
                                      </p:cBhvr>
                                    </p:animEffect>
                                  </p:childTnLst>
                                </p:cTn>
                              </p:par>
                            </p:childTnLst>
                          </p:cTn>
                        </p:par>
                      </p:childTnLst>
                    </p:cTn>
                  </p:par>
                </p:childTnLst>
              </p:cTn>
              <p:nextCondLst>
                <p:cond evt="onClick" delay="0">
                  <p:tgtEl>
                    <p:spTgt spid="106502"/>
                  </p:tgtEl>
                </p:cond>
              </p:nextCondLst>
            </p:seq>
            <p:seq concurrent="1" nextAc="seek">
              <p:cTn id="46" restart="whenNotActive" fill="hold" evtFilter="cancelBubble" nodeType="interactiveSeq">
                <p:stCondLst>
                  <p:cond evt="onClick" delay="0">
                    <p:tgtEl>
                      <p:spTgt spid="106503"/>
                    </p:tgtEl>
                  </p:cond>
                </p:stCondLst>
                <p:endSync evt="end" delay="0">
                  <p:rtn val="all"/>
                </p:endSync>
                <p:childTnLst>
                  <p:par>
                    <p:cTn id="47" fill="hold" nodeType="clickPar">
                      <p:stCondLst>
                        <p:cond delay="0"/>
                      </p:stCondLst>
                      <p:childTnLst>
                        <p:par>
                          <p:cTn id="48" fill="hold" nodeType="withGroup">
                            <p:stCondLst>
                              <p:cond delay="0"/>
                            </p:stCondLst>
                            <p:childTnLst>
                              <p:par>
                                <p:cTn id="49" presetID="4" presetClass="exit" presetSubtype="32" fill="hold" grpId="1" nodeType="clickEffect">
                                  <p:stCondLst>
                                    <p:cond delay="0"/>
                                  </p:stCondLst>
                                  <p:childTnLst>
                                    <p:animEffect transition="out" filter="box(out)">
                                      <p:cBhvr>
                                        <p:cTn id="50" dur="1000"/>
                                        <p:tgtEl>
                                          <p:spTgt spid="106644"/>
                                        </p:tgtEl>
                                      </p:cBhvr>
                                    </p:animEffect>
                                    <p:set>
                                      <p:cBhvr>
                                        <p:cTn id="51" dur="1" fill="hold">
                                          <p:stCondLst>
                                            <p:cond delay="999"/>
                                          </p:stCondLst>
                                        </p:cTn>
                                        <p:tgtEl>
                                          <p:spTgt spid="106644"/>
                                        </p:tgtEl>
                                        <p:attrNameLst>
                                          <p:attrName>style.visibility</p:attrName>
                                        </p:attrNameLst>
                                      </p:cBhvr>
                                      <p:to>
                                        <p:strVal val="hidden"/>
                                      </p:to>
                                    </p:set>
                                  </p:childTnLst>
                                </p:cTn>
                              </p:par>
                            </p:childTnLst>
                          </p:cTn>
                        </p:par>
                        <p:par>
                          <p:cTn id="52" fill="hold" nodeType="afterGroup">
                            <p:stCondLst>
                              <p:cond delay="1000"/>
                            </p:stCondLst>
                            <p:childTnLst>
                              <p:par>
                                <p:cTn id="53" presetID="5" presetClass="exit" presetSubtype="10" fill="hold" nodeType="afterEffect">
                                  <p:stCondLst>
                                    <p:cond delay="0"/>
                                  </p:stCondLst>
                                  <p:childTnLst>
                                    <p:animEffect transition="out" filter="checkerboard(across)">
                                      <p:cBhvr>
                                        <p:cTn id="54" dur="500"/>
                                        <p:tgtEl>
                                          <p:spTgt spid="106503"/>
                                        </p:tgtEl>
                                      </p:cBhvr>
                                    </p:animEffect>
                                    <p:set>
                                      <p:cBhvr>
                                        <p:cTn id="55" dur="1" fill="hold">
                                          <p:stCondLst>
                                            <p:cond delay="499"/>
                                          </p:stCondLst>
                                        </p:cTn>
                                        <p:tgtEl>
                                          <p:spTgt spid="106503"/>
                                        </p:tgtEl>
                                        <p:attrNameLst>
                                          <p:attrName>style.visibility</p:attrName>
                                        </p:attrNameLst>
                                      </p:cBhvr>
                                      <p:to>
                                        <p:strVal val="hidden"/>
                                      </p:to>
                                    </p:set>
                                  </p:childTnLst>
                                </p:cTn>
                              </p:par>
                            </p:childTnLst>
                          </p:cTn>
                        </p:par>
                      </p:childTnLst>
                    </p:cTn>
                  </p:par>
                </p:childTnLst>
              </p:cTn>
              <p:nextCondLst>
                <p:cond evt="onClick" delay="0">
                  <p:tgtEl>
                    <p:spTgt spid="106503"/>
                  </p:tgtEl>
                </p:cond>
              </p:nextCondLst>
            </p:seq>
          </p:childTnLst>
        </p:cTn>
      </p:par>
    </p:tnLst>
    <p:bldLst>
      <p:bldP spid="106644" grpId="0" animBg="1"/>
      <p:bldP spid="106644" grpId="1" animBg="1"/>
      <p:bldP spid="106603" grpId="0" animBg="1"/>
      <p:bldP spid="10660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公司logo">
            <a:extLst>
              <a:ext uri="{FF2B5EF4-FFF2-40B4-BE49-F238E27FC236}">
                <a16:creationId xmlns:a16="http://schemas.microsoft.com/office/drawing/2014/main" id="{FDF97082-3A33-3CBA-D518-A4C1108449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9" name="Rectangle 5">
            <a:extLst>
              <a:ext uri="{FF2B5EF4-FFF2-40B4-BE49-F238E27FC236}">
                <a16:creationId xmlns:a16="http://schemas.microsoft.com/office/drawing/2014/main" id="{03F67497-53D8-DB28-27D5-FF1FAF2A2F08}"/>
              </a:ext>
            </a:extLst>
          </p:cNvPr>
          <p:cNvSpPr>
            <a:spLocks noChangeArrowheads="1"/>
          </p:cNvSpPr>
          <p:nvPr/>
        </p:nvSpPr>
        <p:spPr bwMode="auto">
          <a:xfrm>
            <a:off x="250825" y="692150"/>
            <a:ext cx="8424863"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indent="361950" algn="l">
              <a:spcBef>
                <a:spcPct val="20000"/>
              </a:spcBef>
              <a:buChar char="•"/>
              <a:defRPr sz="32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1pPr>
            <a:lvl2pPr marL="1366838" indent="-285750" algn="l">
              <a:spcBef>
                <a:spcPct val="20000"/>
              </a:spcBef>
              <a:buFont typeface="Tahoma" panose="020B0604030504040204" pitchFamily="34" charset="0"/>
              <a:buChar char="–"/>
              <a:defRPr sz="28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marL="1774825" indent="-228600" algn="l">
              <a:spcBef>
                <a:spcPct val="20000"/>
              </a:spcBef>
              <a:buChar char="•"/>
              <a:defRPr sz="24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marL="2182813" indent="-228600" algn="l">
              <a:spcBef>
                <a:spcPct val="20000"/>
              </a:spcBef>
              <a:buFont typeface="Tahoma" panose="020B0604030504040204" pitchFamily="34" charset="0"/>
              <a:buChar char="–"/>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marL="2590800" indent="-228600" algn="l">
              <a:spcBef>
                <a:spcPct val="20000"/>
              </a:spcBef>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30480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35052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39624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44196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9pPr>
          </a:lstStyle>
          <a:p>
            <a:pPr eaLnBrk="1" hangingPunct="1">
              <a:lnSpc>
                <a:spcPct val="110000"/>
              </a:lnSpc>
              <a:buClr>
                <a:schemeClr val="hlink"/>
              </a:buClr>
              <a:buSzPct val="120000"/>
              <a:buFontTx/>
              <a:buNone/>
              <a:defRPr/>
            </a:pPr>
            <a:r>
              <a:rPr lang="zh-CN" altLang="en-US" sz="2000" b="0">
                <a:effectLst/>
                <a:latin typeface="Times New Roman" panose="02020603050405020304" pitchFamily="18" charset="0"/>
              </a:rPr>
              <a:t>你希望了解和短文相关的信息，请根据以下提示提问。每个问题有 </a:t>
            </a:r>
            <a:r>
              <a:rPr lang="en-US" altLang="zh-CN" sz="2000">
                <a:effectLst/>
                <a:latin typeface="Times New Roman" panose="02020603050405020304" pitchFamily="18" charset="0"/>
              </a:rPr>
              <a:t>15</a:t>
            </a:r>
            <a:r>
              <a:rPr lang="en-US" altLang="zh-CN" sz="2000" b="0">
                <a:effectLst/>
                <a:latin typeface="Times New Roman" panose="02020603050405020304" pitchFamily="18" charset="0"/>
              </a:rPr>
              <a:t> </a:t>
            </a:r>
            <a:r>
              <a:rPr lang="zh-CN" altLang="en-US" sz="2000" b="0">
                <a:effectLst/>
                <a:latin typeface="Times New Roman" panose="02020603050405020304" pitchFamily="18" charset="0"/>
              </a:rPr>
              <a:t>秒钟的准备时间和 </a:t>
            </a:r>
            <a:r>
              <a:rPr lang="en-US" altLang="zh-CN" sz="2000">
                <a:effectLst/>
                <a:latin typeface="Times New Roman" panose="02020603050405020304" pitchFamily="18" charset="0"/>
              </a:rPr>
              <a:t>8</a:t>
            </a:r>
            <a:r>
              <a:rPr lang="en-US" altLang="zh-CN" sz="2000" b="0">
                <a:effectLst/>
                <a:latin typeface="Times New Roman" panose="02020603050405020304" pitchFamily="18" charset="0"/>
              </a:rPr>
              <a:t> </a:t>
            </a:r>
            <a:r>
              <a:rPr lang="zh-CN" altLang="en-US" sz="2000" b="0">
                <a:effectLst/>
                <a:latin typeface="Times New Roman" panose="02020603050405020304" pitchFamily="18" charset="0"/>
              </a:rPr>
              <a:t>秒钟的提问时间。</a:t>
            </a:r>
            <a:r>
              <a:rPr lang="zh-CN" altLang="en-US" sz="2000" b="0">
                <a:latin typeface="Times New Roman" panose="02020603050405020304" pitchFamily="18" charset="0"/>
              </a:rPr>
              <a:t> </a:t>
            </a:r>
          </a:p>
        </p:txBody>
      </p:sp>
      <p:sp>
        <p:nvSpPr>
          <p:cNvPr id="108560" name="Rectangle 16">
            <a:extLst>
              <a:ext uri="{FF2B5EF4-FFF2-40B4-BE49-F238E27FC236}">
                <a16:creationId xmlns:a16="http://schemas.microsoft.com/office/drawing/2014/main" id="{D68AF172-F16E-94A7-37E3-AB84C6E5B70D}"/>
              </a:ext>
            </a:extLst>
          </p:cNvPr>
          <p:cNvSpPr>
            <a:spLocks noChangeArrowheads="1"/>
          </p:cNvSpPr>
          <p:nvPr/>
        </p:nvSpPr>
        <p:spPr bwMode="auto">
          <a:xfrm>
            <a:off x="684213" y="2060575"/>
            <a:ext cx="6048375"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sz="32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1pPr>
            <a:lvl2pPr marL="1366838" indent="-285750" algn="l">
              <a:spcBef>
                <a:spcPct val="20000"/>
              </a:spcBef>
              <a:buFont typeface="Tahoma" panose="020B0604030504040204" pitchFamily="34" charset="0"/>
              <a:buChar char="–"/>
              <a:defRPr sz="28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marL="1774825" indent="-228600" algn="l">
              <a:spcBef>
                <a:spcPct val="20000"/>
              </a:spcBef>
              <a:buChar char="•"/>
              <a:defRPr sz="24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marL="2182813" indent="-228600" algn="l">
              <a:spcBef>
                <a:spcPct val="20000"/>
              </a:spcBef>
              <a:buFont typeface="Tahoma" panose="020B0604030504040204" pitchFamily="34" charset="0"/>
              <a:buChar char="–"/>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marL="2590800" indent="-228600" algn="l">
              <a:spcBef>
                <a:spcPct val="20000"/>
              </a:spcBef>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30480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35052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39624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44196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9pPr>
          </a:lstStyle>
          <a:p>
            <a:pPr eaLnBrk="1" hangingPunct="1">
              <a:buClr>
                <a:schemeClr val="hlink"/>
              </a:buClr>
              <a:buSzPct val="120000"/>
              <a:buFontTx/>
              <a:buNone/>
              <a:defRPr/>
            </a:pPr>
            <a:r>
              <a:rPr lang="zh-CN" altLang="en-US" sz="2800">
                <a:effectLst/>
                <a:latin typeface="宋体" panose="02010600030101010101" pitchFamily="2" charset="-122"/>
              </a:rPr>
              <a:t>请你准备第一个问题。</a:t>
            </a:r>
            <a:r>
              <a:rPr lang="zh-CN" altLang="en-US" b="0">
                <a:latin typeface="宋体" panose="02010600030101010101" pitchFamily="2" charset="-122"/>
              </a:rPr>
              <a:t> </a:t>
            </a:r>
          </a:p>
        </p:txBody>
      </p:sp>
      <p:sp>
        <p:nvSpPr>
          <p:cNvPr id="46085" name="Rectangle 17">
            <a:extLst>
              <a:ext uri="{FF2B5EF4-FFF2-40B4-BE49-F238E27FC236}">
                <a16:creationId xmlns:a16="http://schemas.microsoft.com/office/drawing/2014/main" id="{9DB5176E-D514-65E8-09A6-251D2FF33583}"/>
              </a:ext>
            </a:extLst>
          </p:cNvPr>
          <p:cNvSpPr>
            <a:spLocks noChangeArrowheads="1"/>
          </p:cNvSpPr>
          <p:nvPr/>
        </p:nvSpPr>
        <p:spPr bwMode="auto">
          <a:xfrm>
            <a:off x="827088" y="2781300"/>
            <a:ext cx="756126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11. </a:t>
            </a:r>
            <a:r>
              <a:rPr lang="zh-CN" altLang="en-US" b="0">
                <a:latin typeface="Times New Roman" panose="02020603050405020304" pitchFamily="18" charset="0"/>
              </a:rPr>
              <a:t>你想知道世界有多少海洋，你问 </a:t>
            </a:r>
            <a:r>
              <a:rPr lang="en-US" altLang="zh-CN">
                <a:latin typeface="Times New Roman" panose="02020603050405020304" pitchFamily="18" charset="0"/>
              </a:rPr>
              <a:t>Teacher</a:t>
            </a:r>
            <a:r>
              <a:rPr lang="en-US" altLang="zh-CN" b="0"/>
              <a:t> </a:t>
            </a:r>
            <a:r>
              <a:rPr lang="zh-CN" altLang="en-US">
                <a:latin typeface="Times New Roman" panose="02020603050405020304" pitchFamily="18" charset="0"/>
              </a:rPr>
              <a:t>：</a:t>
            </a:r>
          </a:p>
        </p:txBody>
      </p:sp>
      <p:sp>
        <p:nvSpPr>
          <p:cNvPr id="108562" name="Rectangle 18">
            <a:extLst>
              <a:ext uri="{FF2B5EF4-FFF2-40B4-BE49-F238E27FC236}">
                <a16:creationId xmlns:a16="http://schemas.microsoft.com/office/drawing/2014/main" id="{0CBB296A-6AC6-5DE2-F0BD-D5B2F40E1E80}"/>
              </a:ext>
            </a:extLst>
          </p:cNvPr>
          <p:cNvSpPr>
            <a:spLocks noChangeArrowheads="1"/>
          </p:cNvSpPr>
          <p:nvPr/>
        </p:nvSpPr>
        <p:spPr bwMode="auto">
          <a:xfrm>
            <a:off x="684213" y="4365625"/>
            <a:ext cx="40322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sz="32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1pPr>
            <a:lvl2pPr marL="1366838" indent="-285750" algn="l">
              <a:spcBef>
                <a:spcPct val="20000"/>
              </a:spcBef>
              <a:buFont typeface="Tahoma" panose="020B0604030504040204" pitchFamily="34" charset="0"/>
              <a:buChar char="–"/>
              <a:defRPr sz="28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marL="1774825" indent="-228600" algn="l">
              <a:spcBef>
                <a:spcPct val="20000"/>
              </a:spcBef>
              <a:buChar char="•"/>
              <a:defRPr sz="24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marL="2182813" indent="-228600" algn="l">
              <a:spcBef>
                <a:spcPct val="20000"/>
              </a:spcBef>
              <a:buFont typeface="Tahoma" panose="020B0604030504040204" pitchFamily="34" charset="0"/>
              <a:buChar char="–"/>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marL="2590800" indent="-228600" algn="l">
              <a:spcBef>
                <a:spcPct val="20000"/>
              </a:spcBef>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30480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35052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39624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44196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9pPr>
          </a:lstStyle>
          <a:p>
            <a:pPr eaLnBrk="1" hangingPunct="1">
              <a:buClr>
                <a:schemeClr val="hlink"/>
              </a:buClr>
              <a:buSzPct val="120000"/>
              <a:buFontTx/>
              <a:buNone/>
              <a:defRPr/>
            </a:pPr>
            <a:r>
              <a:rPr lang="zh-CN" altLang="en-US" sz="2800">
                <a:effectLst/>
                <a:latin typeface="宋体" panose="02010600030101010101" pitchFamily="2" charset="-122"/>
              </a:rPr>
              <a:t>请你准备第二个问题。</a:t>
            </a:r>
            <a:r>
              <a:rPr lang="zh-CN" altLang="en-US" sz="2800" b="0">
                <a:latin typeface="宋体" panose="02010600030101010101" pitchFamily="2" charset="-122"/>
              </a:rPr>
              <a:t> </a:t>
            </a:r>
          </a:p>
        </p:txBody>
      </p:sp>
      <p:sp>
        <p:nvSpPr>
          <p:cNvPr id="108563" name="Rectangle 19">
            <a:extLst>
              <a:ext uri="{FF2B5EF4-FFF2-40B4-BE49-F238E27FC236}">
                <a16:creationId xmlns:a16="http://schemas.microsoft.com/office/drawing/2014/main" id="{7ECC540E-8E58-8386-2387-31EE4EA69D50}"/>
              </a:ext>
            </a:extLst>
          </p:cNvPr>
          <p:cNvSpPr>
            <a:spLocks noChangeArrowheads="1"/>
          </p:cNvSpPr>
          <p:nvPr/>
        </p:nvSpPr>
        <p:spPr bwMode="auto">
          <a:xfrm>
            <a:off x="827088" y="4941888"/>
            <a:ext cx="7561262"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12. </a:t>
            </a:r>
            <a:r>
              <a:rPr lang="zh-CN" altLang="en-US" b="0">
                <a:latin typeface="Times New Roman" panose="02020603050405020304" pitchFamily="18" charset="0"/>
              </a:rPr>
              <a:t>你想知道死海在什么地方，你问</a:t>
            </a:r>
            <a:r>
              <a:rPr lang="en-US" altLang="zh-CN">
                <a:latin typeface="Times New Roman" panose="02020603050405020304" pitchFamily="18" charset="0"/>
              </a:rPr>
              <a:t>Teacher</a:t>
            </a:r>
            <a:r>
              <a:rPr lang="en-US" altLang="zh-CN" b="0"/>
              <a:t> </a:t>
            </a:r>
            <a:r>
              <a:rPr lang="zh-CN" altLang="en-US" b="0">
                <a:latin typeface="Times New Roman" panose="02020603050405020304" pitchFamily="18" charset="0"/>
              </a:rPr>
              <a:t>：</a:t>
            </a:r>
            <a:r>
              <a:rPr lang="zh-CN" altLang="en-US" b="0">
                <a:effectLst>
                  <a:outerShdw blurRad="38100" dist="38100" dir="2700000" algn="tl">
                    <a:srgbClr val="FFFFFF"/>
                  </a:outerShdw>
                </a:effectLst>
                <a:latin typeface="Times New Roman" panose="02020603050405020304" pitchFamily="18" charset="0"/>
              </a:rPr>
              <a:t> </a:t>
            </a:r>
          </a:p>
        </p:txBody>
      </p:sp>
      <p:sp>
        <p:nvSpPr>
          <p:cNvPr id="46088" name="Rectangle 56">
            <a:extLst>
              <a:ext uri="{FF2B5EF4-FFF2-40B4-BE49-F238E27FC236}">
                <a16:creationId xmlns:a16="http://schemas.microsoft.com/office/drawing/2014/main" id="{9513ED43-9FBC-DE54-AFDD-FA706EEE8290}"/>
              </a:ext>
            </a:extLst>
          </p:cNvPr>
          <p:cNvSpPr>
            <a:spLocks noChangeArrowheads="1"/>
          </p:cNvSpPr>
          <p:nvPr/>
        </p:nvSpPr>
        <p:spPr bwMode="auto">
          <a:xfrm>
            <a:off x="69850" y="63500"/>
            <a:ext cx="525621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spcBef>
                <a:spcPct val="0"/>
              </a:spcBef>
              <a:buFontTx/>
              <a:buNone/>
            </a:pPr>
            <a:r>
              <a:rPr lang="zh-CN" altLang="en-US" sz="2000">
                <a:latin typeface="宋体" panose="02010600030101010101" pitchFamily="2" charset="-122"/>
              </a:rPr>
              <a:t>第二节 提问（共 </a:t>
            </a:r>
            <a:r>
              <a:rPr lang="en-US" altLang="zh-CN" sz="2000">
                <a:latin typeface="宋体" panose="02010600030101010101" pitchFamily="2" charset="-122"/>
              </a:rPr>
              <a:t>3 </a:t>
            </a:r>
            <a:r>
              <a:rPr lang="zh-CN" altLang="en-US" sz="2000">
                <a:latin typeface="宋体" panose="02010600030101010101" pitchFamily="2" charset="-122"/>
              </a:rPr>
              <a:t>分，每小题 </a:t>
            </a:r>
            <a:r>
              <a:rPr lang="en-US" altLang="zh-CN" sz="2000">
                <a:latin typeface="宋体" panose="02010600030101010101" pitchFamily="2" charset="-122"/>
              </a:rPr>
              <a:t>1.5 </a:t>
            </a:r>
            <a:r>
              <a:rPr lang="zh-CN" altLang="en-US" sz="2000">
                <a:latin typeface="宋体" panose="02010600030101010101" pitchFamily="2" charset="-122"/>
              </a:rPr>
              <a:t>分）</a:t>
            </a:r>
          </a:p>
        </p:txBody>
      </p:sp>
      <p:pic>
        <p:nvPicPr>
          <p:cNvPr id="108601" name="Picture 57">
            <a:hlinkClick r:id="" action="ppaction://media"/>
            <a:extLst>
              <a:ext uri="{FF2B5EF4-FFF2-40B4-BE49-F238E27FC236}">
                <a16:creationId xmlns:a16="http://schemas.microsoft.com/office/drawing/2014/main" id="{543CC1FA-75A0-CEFB-6324-9216C9F745B0}"/>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5003800" y="115888"/>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602" name="Picture 58">
            <a:hlinkClick r:id="" action="ppaction://media"/>
            <a:extLst>
              <a:ext uri="{FF2B5EF4-FFF2-40B4-BE49-F238E27FC236}">
                <a16:creationId xmlns:a16="http://schemas.microsoft.com/office/drawing/2014/main" id="{FAC214E2-0142-C847-9E61-32AA44CC27FF}"/>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8">
            <a:extLst>
              <a:ext uri="{28A0092B-C50C-407E-A947-70E740481C1C}">
                <a14:useLocalDpi xmlns:a14="http://schemas.microsoft.com/office/drawing/2010/main" val="0"/>
              </a:ext>
            </a:extLst>
          </a:blip>
          <a:srcRect/>
          <a:stretch>
            <a:fillRect/>
          </a:stretch>
        </p:blipFill>
        <p:spPr bwMode="auto">
          <a:xfrm>
            <a:off x="5219700" y="105251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08601"/>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104" fill="hold"/>
                                        <p:tgtEl>
                                          <p:spTgt spid="108601"/>
                                        </p:tgtEl>
                                      </p:cBhvr>
                                    </p:cmd>
                                  </p:childTnLst>
                                </p:cTn>
                              </p:par>
                            </p:childTnLst>
                          </p:cTn>
                        </p:par>
                      </p:childTnLst>
                    </p:cTn>
                  </p:par>
                </p:childTnLst>
              </p:cTn>
              <p:nextCondLst>
                <p:cond evt="onClick" delay="0">
                  <p:tgtEl>
                    <p:spTgt spid="10860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8601"/>
                </p:tgtEl>
              </p:cMediaNode>
            </p:audio>
            <p:seq concurrent="1" nextAc="seek">
              <p:cTn id="8" restart="whenNotActive" fill="hold" evtFilter="cancelBubble" nodeType="interactiveSeq">
                <p:stCondLst>
                  <p:cond evt="onClick" delay="0">
                    <p:tgtEl>
                      <p:spTgt spid="10860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4516" fill="hold"/>
                                        <p:tgtEl>
                                          <p:spTgt spid="108602"/>
                                        </p:tgtEl>
                                      </p:cBhvr>
                                    </p:cmd>
                                  </p:childTnLst>
                                </p:cTn>
                              </p:par>
                            </p:childTnLst>
                          </p:cTn>
                        </p:par>
                      </p:childTnLst>
                    </p:cTn>
                  </p:par>
                </p:childTnLst>
              </p:cTn>
              <p:nextCondLst>
                <p:cond evt="onClick" delay="0">
                  <p:tgtEl>
                    <p:spTgt spid="108602"/>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860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88" name="Picture 12">
            <a:hlinkClick r:id="" action="ppaction://media"/>
            <a:extLst>
              <a:ext uri="{FF2B5EF4-FFF2-40B4-BE49-F238E27FC236}">
                <a16:creationId xmlns:a16="http://schemas.microsoft.com/office/drawing/2014/main" id="{6C6CA4BB-470F-9E89-FF6C-FD6CCAC31ADD}"/>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7">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2587" name="Picture 11">
            <a:hlinkClick r:id="" action="ppaction://media"/>
            <a:extLst>
              <a:ext uri="{FF2B5EF4-FFF2-40B4-BE49-F238E27FC236}">
                <a16:creationId xmlns:a16="http://schemas.microsoft.com/office/drawing/2014/main" id="{E34B0DBD-22AB-50E5-642D-DD3595431D3C}"/>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7">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2" name="Picture 2" descr="公司logo">
            <a:extLst>
              <a:ext uri="{FF2B5EF4-FFF2-40B4-BE49-F238E27FC236}">
                <a16:creationId xmlns:a16="http://schemas.microsoft.com/office/drawing/2014/main" id="{676E97C3-3640-9366-C4BF-EB320AA8F5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Rectangle 3">
            <a:extLst>
              <a:ext uri="{FF2B5EF4-FFF2-40B4-BE49-F238E27FC236}">
                <a16:creationId xmlns:a16="http://schemas.microsoft.com/office/drawing/2014/main" id="{0CF1CAB8-50AF-9782-041A-60E091DD94A3}"/>
              </a:ext>
            </a:extLst>
          </p:cNvPr>
          <p:cNvSpPr>
            <a:spLocks noChangeArrowheads="1"/>
          </p:cNvSpPr>
          <p:nvPr/>
        </p:nvSpPr>
        <p:spPr bwMode="auto">
          <a:xfrm>
            <a:off x="395288" y="620713"/>
            <a:ext cx="4681537"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2800">
                <a:latin typeface="Times New Roman" panose="02020603050405020304" pitchFamily="18" charset="0"/>
              </a:rPr>
              <a:t>请你准备第一个问题。</a:t>
            </a:r>
          </a:p>
        </p:txBody>
      </p:sp>
      <p:sp>
        <p:nvSpPr>
          <p:cNvPr id="48134" name="Rectangle 4">
            <a:extLst>
              <a:ext uri="{FF2B5EF4-FFF2-40B4-BE49-F238E27FC236}">
                <a16:creationId xmlns:a16="http://schemas.microsoft.com/office/drawing/2014/main" id="{32120D68-E943-4757-47AC-86CDDB4CCBA7}"/>
              </a:ext>
            </a:extLst>
          </p:cNvPr>
          <p:cNvSpPr>
            <a:spLocks noChangeArrowheads="1"/>
          </p:cNvSpPr>
          <p:nvPr/>
        </p:nvSpPr>
        <p:spPr bwMode="auto">
          <a:xfrm>
            <a:off x="1187450" y="4443413"/>
            <a:ext cx="66960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a:t>
            </a:r>
          </a:p>
        </p:txBody>
      </p:sp>
      <p:sp>
        <p:nvSpPr>
          <p:cNvPr id="152581" name="Rectangle 5">
            <a:extLst>
              <a:ext uri="{FF2B5EF4-FFF2-40B4-BE49-F238E27FC236}">
                <a16:creationId xmlns:a16="http://schemas.microsoft.com/office/drawing/2014/main" id="{379A072C-B7C4-2757-EEE7-96F842651158}"/>
              </a:ext>
            </a:extLst>
          </p:cNvPr>
          <p:cNvSpPr>
            <a:spLocks noChangeArrowheads="1"/>
          </p:cNvSpPr>
          <p:nvPr/>
        </p:nvSpPr>
        <p:spPr bwMode="auto">
          <a:xfrm>
            <a:off x="2843213" y="3630613"/>
            <a:ext cx="5113337"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How many oceans does the world have?</a:t>
            </a:r>
          </a:p>
        </p:txBody>
      </p:sp>
      <p:sp>
        <p:nvSpPr>
          <p:cNvPr id="48136" name="Rectangle 7">
            <a:extLst>
              <a:ext uri="{FF2B5EF4-FFF2-40B4-BE49-F238E27FC236}">
                <a16:creationId xmlns:a16="http://schemas.microsoft.com/office/drawing/2014/main" id="{AC7FE380-C30D-E12E-8F2C-6C483A876C5C}"/>
              </a:ext>
            </a:extLst>
          </p:cNvPr>
          <p:cNvSpPr>
            <a:spLocks noChangeArrowheads="1"/>
          </p:cNvSpPr>
          <p:nvPr/>
        </p:nvSpPr>
        <p:spPr bwMode="auto">
          <a:xfrm>
            <a:off x="971550" y="1412875"/>
            <a:ext cx="7561263"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11. </a:t>
            </a:r>
            <a:r>
              <a:rPr lang="zh-CN" altLang="en-US" b="0">
                <a:latin typeface="Times New Roman" panose="02020603050405020304" pitchFamily="18" charset="0"/>
              </a:rPr>
              <a:t>你想知道世界有多少海洋，你问 </a:t>
            </a:r>
            <a:r>
              <a:rPr lang="en-US" altLang="zh-CN">
                <a:latin typeface="Times New Roman" panose="02020603050405020304" pitchFamily="18" charset="0"/>
              </a:rPr>
              <a:t>Teacher</a:t>
            </a:r>
            <a:r>
              <a:rPr lang="en-US" altLang="zh-CN" b="0"/>
              <a:t> </a:t>
            </a:r>
            <a:r>
              <a:rPr lang="zh-CN" altLang="en-US">
                <a:latin typeface="Times New Roman" panose="02020603050405020304" pitchFamily="18" charset="0"/>
              </a:rPr>
              <a:t>：</a:t>
            </a:r>
            <a:r>
              <a:rPr lang="en-US" altLang="zh-CN">
                <a:latin typeface="Times New Roman" panose="02020603050405020304" pitchFamily="18" charset="0"/>
              </a:rPr>
              <a:t> </a:t>
            </a:r>
            <a:endParaRPr lang="zh-CN" altLang="en-US">
              <a:latin typeface="Times New Roman" panose="02020603050405020304" pitchFamily="18" charset="0"/>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2581"/>
                                        </p:tgtEl>
                                        <p:attrNameLst>
                                          <p:attrName>style.visibility</p:attrName>
                                        </p:attrNameLst>
                                      </p:cBhvr>
                                      <p:to>
                                        <p:strVal val="visible"/>
                                      </p:to>
                                    </p:set>
                                    <p:anim calcmode="lin" valueType="num">
                                      <p:cBhvr additive="base">
                                        <p:cTn id="7" dur="500" fill="hold"/>
                                        <p:tgtEl>
                                          <p:spTgt spid="152581"/>
                                        </p:tgtEl>
                                        <p:attrNameLst>
                                          <p:attrName>ppt_x</p:attrName>
                                        </p:attrNameLst>
                                      </p:cBhvr>
                                      <p:tavLst>
                                        <p:tav tm="0">
                                          <p:val>
                                            <p:strVal val="1+#ppt_w/2"/>
                                          </p:val>
                                        </p:tav>
                                        <p:tav tm="100000">
                                          <p:val>
                                            <p:strVal val="#ppt_x"/>
                                          </p:val>
                                        </p:tav>
                                      </p:tavLst>
                                    </p:anim>
                                    <p:anim calcmode="lin" valueType="num">
                                      <p:cBhvr additive="base">
                                        <p:cTn id="8" dur="500" fill="hold"/>
                                        <p:tgtEl>
                                          <p:spTgt spid="1525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9" display="0">
                  <p:stCondLst>
                    <p:cond delay="indefinite"/>
                  </p:stCondLst>
                  <p:endCondLst>
                    <p:cond evt="onNext" delay="0">
                      <p:tgtEl>
                        <p:sldTgt/>
                      </p:tgtEl>
                    </p:cond>
                    <p:cond evt="onPrev" delay="0">
                      <p:tgtEl>
                        <p:sldTgt/>
                      </p:tgtEl>
                    </p:cond>
                    <p:cond evt="onStopAudio" delay="0">
                      <p:tgtEl>
                        <p:sldTgt/>
                      </p:tgtEl>
                    </p:cond>
                  </p:endCondLst>
                </p:cTn>
                <p:tgtEl>
                  <p:spTgt spid="152587"/>
                </p:tgtEl>
              </p:cMediaNode>
            </p:audio>
            <p:audio>
              <p:cMediaNode>
                <p:cTn id="10" display="0">
                  <p:stCondLst>
                    <p:cond delay="indefinite"/>
                  </p:stCondLst>
                  <p:endCondLst>
                    <p:cond evt="onNext" delay="0">
                      <p:tgtEl>
                        <p:sldTgt/>
                      </p:tgtEl>
                    </p:cond>
                    <p:cond evt="onPrev" delay="0">
                      <p:tgtEl>
                        <p:sldTgt/>
                      </p:tgtEl>
                    </p:cond>
                    <p:cond evt="onStopAudio" delay="0">
                      <p:tgtEl>
                        <p:sldTgt/>
                      </p:tgtEl>
                    </p:cond>
                  </p:endCondLst>
                </p:cTn>
                <p:tgtEl>
                  <p:spTgt spid="152588"/>
                </p:tgtEl>
              </p:cMediaNode>
            </p:audio>
          </p:childTnLst>
        </p:cTn>
      </p:par>
    </p:tnLst>
    <p:bldLst>
      <p:bldP spid="15258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630" name="Picture 62">
            <a:hlinkClick r:id="" action="ppaction://media"/>
            <a:extLst>
              <a:ext uri="{FF2B5EF4-FFF2-40B4-BE49-F238E27FC236}">
                <a16:creationId xmlns:a16="http://schemas.microsoft.com/office/drawing/2014/main" id="{BA5B4270-B234-02E9-D994-22EC5E9EEC11}"/>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7">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629" name="Picture 61">
            <a:hlinkClick r:id="" action="ppaction://media"/>
            <a:extLst>
              <a:ext uri="{FF2B5EF4-FFF2-40B4-BE49-F238E27FC236}">
                <a16:creationId xmlns:a16="http://schemas.microsoft.com/office/drawing/2014/main" id="{30259C5C-F9EB-5B6A-6E2B-5915E39F6218}"/>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7">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0" name="Picture 2" descr="公司logo">
            <a:extLst>
              <a:ext uri="{FF2B5EF4-FFF2-40B4-BE49-F238E27FC236}">
                <a16:creationId xmlns:a16="http://schemas.microsoft.com/office/drawing/2014/main" id="{6531898D-D206-4EB1-AE3E-1DB4D8F3434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Rectangle 4">
            <a:extLst>
              <a:ext uri="{FF2B5EF4-FFF2-40B4-BE49-F238E27FC236}">
                <a16:creationId xmlns:a16="http://schemas.microsoft.com/office/drawing/2014/main" id="{800E0902-A0C0-456E-9A4B-C37EF1488CC4}"/>
              </a:ext>
            </a:extLst>
          </p:cNvPr>
          <p:cNvSpPr>
            <a:spLocks noChangeArrowheads="1"/>
          </p:cNvSpPr>
          <p:nvPr/>
        </p:nvSpPr>
        <p:spPr bwMode="auto">
          <a:xfrm>
            <a:off x="395288" y="620713"/>
            <a:ext cx="4681537"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2800">
                <a:latin typeface="Times New Roman" panose="02020603050405020304" pitchFamily="18" charset="0"/>
              </a:rPr>
              <a:t>请你准备第二个问题。</a:t>
            </a:r>
          </a:p>
        </p:txBody>
      </p:sp>
      <p:sp>
        <p:nvSpPr>
          <p:cNvPr id="50182" name="Rectangle 6">
            <a:extLst>
              <a:ext uri="{FF2B5EF4-FFF2-40B4-BE49-F238E27FC236}">
                <a16:creationId xmlns:a16="http://schemas.microsoft.com/office/drawing/2014/main" id="{A3676A9E-642F-F6F8-A328-F0ABEAC935A9}"/>
              </a:ext>
            </a:extLst>
          </p:cNvPr>
          <p:cNvSpPr>
            <a:spLocks noChangeArrowheads="1"/>
          </p:cNvSpPr>
          <p:nvPr/>
        </p:nvSpPr>
        <p:spPr bwMode="auto">
          <a:xfrm>
            <a:off x="971550" y="4437063"/>
            <a:ext cx="66960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a:t>
            </a:r>
          </a:p>
        </p:txBody>
      </p:sp>
      <p:sp>
        <p:nvSpPr>
          <p:cNvPr id="109575" name="Rectangle 7">
            <a:extLst>
              <a:ext uri="{FF2B5EF4-FFF2-40B4-BE49-F238E27FC236}">
                <a16:creationId xmlns:a16="http://schemas.microsoft.com/office/drawing/2014/main" id="{3CEEDE39-AA5A-5522-42BB-6EB0AD2EF61C}"/>
              </a:ext>
            </a:extLst>
          </p:cNvPr>
          <p:cNvSpPr>
            <a:spLocks noChangeArrowheads="1"/>
          </p:cNvSpPr>
          <p:nvPr/>
        </p:nvSpPr>
        <p:spPr bwMode="auto">
          <a:xfrm>
            <a:off x="2700338" y="3630613"/>
            <a:ext cx="5040312"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Where is the Dead Sea?</a:t>
            </a:r>
          </a:p>
        </p:txBody>
      </p:sp>
      <p:sp>
        <p:nvSpPr>
          <p:cNvPr id="109625" name="Rectangle 57">
            <a:extLst>
              <a:ext uri="{FF2B5EF4-FFF2-40B4-BE49-F238E27FC236}">
                <a16:creationId xmlns:a16="http://schemas.microsoft.com/office/drawing/2014/main" id="{F0C47140-8606-2D3D-A4EA-3B51E9490F97}"/>
              </a:ext>
            </a:extLst>
          </p:cNvPr>
          <p:cNvSpPr>
            <a:spLocks noChangeArrowheads="1"/>
          </p:cNvSpPr>
          <p:nvPr/>
        </p:nvSpPr>
        <p:spPr bwMode="auto">
          <a:xfrm>
            <a:off x="971550" y="1341438"/>
            <a:ext cx="7561263"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12. </a:t>
            </a:r>
            <a:r>
              <a:rPr lang="zh-CN" altLang="en-US" b="0">
                <a:latin typeface="Times New Roman" panose="02020603050405020304" pitchFamily="18" charset="0"/>
              </a:rPr>
              <a:t>你想知道死海在什么地方，你问</a:t>
            </a:r>
            <a:r>
              <a:rPr lang="en-US" altLang="zh-CN">
                <a:latin typeface="Times New Roman" panose="02020603050405020304" pitchFamily="18" charset="0"/>
              </a:rPr>
              <a:t>Teacher</a:t>
            </a:r>
            <a:r>
              <a:rPr lang="en-US" altLang="zh-CN" b="0"/>
              <a:t> </a:t>
            </a:r>
            <a:r>
              <a:rPr lang="zh-CN" altLang="en-US" b="0">
                <a:latin typeface="Times New Roman" panose="02020603050405020304" pitchFamily="18" charset="0"/>
              </a:rPr>
              <a:t>：</a:t>
            </a:r>
            <a:r>
              <a:rPr lang="zh-CN" altLang="en-US" b="0">
                <a:effectLst>
                  <a:outerShdw blurRad="38100" dist="38100" dir="2700000" algn="tl">
                    <a:srgbClr val="FFFFFF"/>
                  </a:outerShdw>
                </a:effectLst>
                <a:latin typeface="Times New Roman" panose="02020603050405020304" pitchFamily="18" charset="0"/>
              </a:rPr>
              <a:t> </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9575"/>
                                        </p:tgtEl>
                                        <p:attrNameLst>
                                          <p:attrName>style.visibility</p:attrName>
                                        </p:attrNameLst>
                                      </p:cBhvr>
                                      <p:to>
                                        <p:strVal val="visible"/>
                                      </p:to>
                                    </p:set>
                                    <p:anim calcmode="lin" valueType="num">
                                      <p:cBhvr additive="base">
                                        <p:cTn id="7" dur="1000" fill="hold"/>
                                        <p:tgtEl>
                                          <p:spTgt spid="109575"/>
                                        </p:tgtEl>
                                        <p:attrNameLst>
                                          <p:attrName>ppt_x</p:attrName>
                                        </p:attrNameLst>
                                      </p:cBhvr>
                                      <p:tavLst>
                                        <p:tav tm="0">
                                          <p:val>
                                            <p:strVal val="#ppt_x"/>
                                          </p:val>
                                        </p:tav>
                                        <p:tav tm="100000">
                                          <p:val>
                                            <p:strVal val="#ppt_x"/>
                                          </p:val>
                                        </p:tav>
                                      </p:tavLst>
                                    </p:anim>
                                    <p:anim calcmode="lin" valueType="num">
                                      <p:cBhvr additive="base">
                                        <p:cTn id="8" dur="1000" fill="hold"/>
                                        <p:tgtEl>
                                          <p:spTgt spid="1095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9" display="0">
                  <p:stCondLst>
                    <p:cond delay="indefinite"/>
                  </p:stCondLst>
                  <p:endCondLst>
                    <p:cond evt="onNext" delay="0">
                      <p:tgtEl>
                        <p:sldTgt/>
                      </p:tgtEl>
                    </p:cond>
                    <p:cond evt="onPrev" delay="0">
                      <p:tgtEl>
                        <p:sldTgt/>
                      </p:tgtEl>
                    </p:cond>
                    <p:cond evt="onStopAudio" delay="0">
                      <p:tgtEl>
                        <p:sldTgt/>
                      </p:tgtEl>
                    </p:cond>
                  </p:endCondLst>
                </p:cTn>
                <p:tgtEl>
                  <p:spTgt spid="109629"/>
                </p:tgtEl>
              </p:cMediaNode>
            </p:audio>
            <p:audio>
              <p:cMediaNode>
                <p:cTn id="10" display="0">
                  <p:stCondLst>
                    <p:cond delay="indefinite"/>
                  </p:stCondLst>
                  <p:endCondLst>
                    <p:cond evt="onNext" delay="0">
                      <p:tgtEl>
                        <p:sldTgt/>
                      </p:tgtEl>
                    </p:cond>
                    <p:cond evt="onPrev" delay="0">
                      <p:tgtEl>
                        <p:sldTgt/>
                      </p:tgtEl>
                    </p:cond>
                    <p:cond evt="onStopAudio" delay="0">
                      <p:tgtEl>
                        <p:sldTgt/>
                      </p:tgtEl>
                    </p:cond>
                  </p:endCondLst>
                </p:cTn>
                <p:tgtEl>
                  <p:spTgt spid="109630"/>
                </p:tgtEl>
              </p:cMediaNode>
            </p:audio>
          </p:childTnLst>
        </p:cTn>
      </p:par>
    </p:tnLst>
    <p:bldLst>
      <p:bldP spid="10957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F54C4B46-413D-5FDE-2397-5FB8142A89A4}"/>
              </a:ext>
            </a:extLst>
          </p:cNvPr>
          <p:cNvSpPr>
            <a:spLocks noGrp="1" noChangeArrowheads="1"/>
          </p:cNvSpPr>
          <p:nvPr>
            <p:ph type="title"/>
          </p:nvPr>
        </p:nvSpPr>
        <p:spPr>
          <a:xfrm>
            <a:off x="2051050" y="2476500"/>
            <a:ext cx="5257800" cy="1384300"/>
          </a:xfrm>
        </p:spPr>
        <p:txBody>
          <a:bodyPr/>
          <a:lstStyle/>
          <a:p>
            <a:pPr algn="ctr" eaLnBrk="1" hangingPunct="1">
              <a:defRPr/>
            </a:pPr>
            <a:r>
              <a:rPr lang="zh-CN" altLang="en-US" sz="7200">
                <a:solidFill>
                  <a:srgbClr val="FF3300"/>
                </a:solidFill>
                <a:effectLst>
                  <a:outerShdw blurRad="38100" dist="38100" dir="2700000" algn="tl">
                    <a:srgbClr val="000000"/>
                  </a:outerShdw>
                </a:effectLst>
              </a:rPr>
              <a:t>谢   谢！</a:t>
            </a:r>
          </a:p>
        </p:txBody>
      </p:sp>
      <p:sp>
        <p:nvSpPr>
          <p:cNvPr id="52227" name="Rectangle 10">
            <a:extLst>
              <a:ext uri="{FF2B5EF4-FFF2-40B4-BE49-F238E27FC236}">
                <a16:creationId xmlns:a16="http://schemas.microsoft.com/office/drawing/2014/main" id="{27BB7042-5CA9-F02D-6CE5-CEAD515EEE02}"/>
              </a:ext>
            </a:extLst>
          </p:cNvPr>
          <p:cNvSpPr>
            <a:spLocks noChangeArrowheads="1"/>
          </p:cNvSpPr>
          <p:nvPr/>
        </p:nvSpPr>
        <p:spPr bwMode="auto">
          <a:xfrm>
            <a:off x="539750"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
        <p:nvSpPr>
          <p:cNvPr id="111627" name="Rectangle 11">
            <a:extLst>
              <a:ext uri="{FF2B5EF4-FFF2-40B4-BE49-F238E27FC236}">
                <a16:creationId xmlns:a16="http://schemas.microsoft.com/office/drawing/2014/main" id="{BA1FB264-B30A-0D9D-9486-A490369CA18E}"/>
              </a:ext>
            </a:extLst>
          </p:cNvPr>
          <p:cNvSpPr>
            <a:spLocks noChangeArrowheads="1"/>
          </p:cNvSpPr>
          <p:nvPr/>
        </p:nvSpPr>
        <p:spPr bwMode="auto">
          <a:xfrm>
            <a:off x="468313" y="54451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1" hangingPunct="1">
              <a:defRPr/>
            </a:pPr>
            <a:r>
              <a:rPr lang="en-US" altLang="zh-CN" sz="3200"/>
              <a:t>QQ</a:t>
            </a:r>
            <a:r>
              <a:rPr lang="zh-CN" altLang="en-US" sz="3200"/>
              <a:t>：</a:t>
            </a:r>
            <a:r>
              <a:rPr lang="en-US" altLang="zh-CN" sz="3200">
                <a:solidFill>
                  <a:srgbClr val="FF3300"/>
                </a:solidFill>
                <a:effectLst>
                  <a:outerShdw blurRad="38100" dist="38100" dir="2700000" algn="tl">
                    <a:srgbClr val="000000"/>
                  </a:outerShdw>
                </a:effectLst>
              </a:rPr>
              <a:t>1016677392</a:t>
            </a:r>
            <a:r>
              <a:rPr lang="zh-CN" altLang="en-US" sz="3200"/>
              <a:t>；智慧热线：</a:t>
            </a:r>
            <a:r>
              <a:rPr lang="en-US" altLang="zh-CN" sz="3200">
                <a:solidFill>
                  <a:srgbClr val="FF3300"/>
                </a:solidFill>
                <a:effectLst>
                  <a:outerShdw blurRad="38100" dist="38100" dir="2700000" algn="tl">
                    <a:srgbClr val="000000"/>
                  </a:outerShdw>
                </a:effectLst>
              </a:rPr>
              <a:t>0755-88861236</a:t>
            </a:r>
          </a:p>
        </p:txBody>
      </p:sp>
      <p:pic>
        <p:nvPicPr>
          <p:cNvPr id="52229" name="Picture 20" descr="微信客服">
            <a:extLst>
              <a:ext uri="{FF2B5EF4-FFF2-40B4-BE49-F238E27FC236}">
                <a16:creationId xmlns:a16="http://schemas.microsoft.com/office/drawing/2014/main" id="{FD4FB515-E6E3-6802-E232-DD390245EA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2238" y="0"/>
            <a:ext cx="1401762"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21" descr="三人行网">
            <a:extLst>
              <a:ext uri="{FF2B5EF4-FFF2-40B4-BE49-F238E27FC236}">
                <a16:creationId xmlns:a16="http://schemas.microsoft.com/office/drawing/2014/main" id="{1D9DDEF0-C057-2C34-782D-9283A6B79D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60500"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38" name="Rectangle 22">
            <a:hlinkClick r:id="rId5"/>
            <a:extLst>
              <a:ext uri="{FF2B5EF4-FFF2-40B4-BE49-F238E27FC236}">
                <a16:creationId xmlns:a16="http://schemas.microsoft.com/office/drawing/2014/main" id="{A4597C95-D2CA-6B06-55BC-693FCC439761}"/>
              </a:ext>
            </a:extLst>
          </p:cNvPr>
          <p:cNvSpPr>
            <a:spLocks noChangeArrowheads="1"/>
          </p:cNvSpPr>
          <p:nvPr/>
        </p:nvSpPr>
        <p:spPr bwMode="auto">
          <a:xfrm>
            <a:off x="1763713" y="188913"/>
            <a:ext cx="561657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1" hangingPunct="1">
              <a:defRPr/>
            </a:pPr>
            <a:r>
              <a:rPr lang="zh-CN" altLang="en-US" sz="2400">
                <a:solidFill>
                  <a:srgbClr val="FF3300"/>
                </a:solidFill>
                <a:effectLst>
                  <a:outerShdw blurRad="38100" dist="38100" dir="2700000" algn="tl">
                    <a:srgbClr val="000000"/>
                  </a:outerShdw>
                </a:effectLst>
              </a:rPr>
              <a:t>三人行网</a:t>
            </a:r>
            <a:r>
              <a:rPr lang="en-US" altLang="zh-CN" sz="2400">
                <a:solidFill>
                  <a:srgbClr val="FF3300"/>
                </a:solidFill>
                <a:effectLst>
                  <a:outerShdw blurRad="38100" dist="38100" dir="2700000" algn="tl">
                    <a:srgbClr val="000000"/>
                  </a:outerShdw>
                </a:effectLst>
              </a:rPr>
              <a:t>(i3men.com)</a:t>
            </a:r>
          </a:p>
          <a:p>
            <a:pPr algn="ctr" eaLnBrk="1" hangingPunct="1">
              <a:defRPr/>
            </a:pPr>
            <a:r>
              <a:rPr lang="zh-CN" altLang="en-US" sz="2400">
                <a:solidFill>
                  <a:srgbClr val="FF3300"/>
                </a:solidFill>
                <a:effectLst>
                  <a:outerShdw blurRad="38100" dist="38100" dir="2700000" algn="tl">
                    <a:srgbClr val="000000"/>
                  </a:outerShdw>
                </a:effectLst>
              </a:rPr>
              <a:t>视听阅读</a:t>
            </a:r>
            <a:r>
              <a:rPr lang="zh-CN" altLang="en-US" sz="2400"/>
              <a:t>与</a:t>
            </a:r>
            <a:r>
              <a:rPr lang="zh-CN" altLang="en-US" sz="2400">
                <a:solidFill>
                  <a:srgbClr val="FF3300"/>
                </a:solidFill>
                <a:effectLst>
                  <a:outerShdw blurRad="38100" dist="38100" dir="2700000" algn="tl">
                    <a:srgbClr val="000000"/>
                  </a:outerShdw>
                </a:effectLst>
              </a:rPr>
              <a:t>听说训练、考试</a:t>
            </a:r>
            <a:r>
              <a:rPr lang="zh-CN" altLang="en-US" sz="2400">
                <a:solidFill>
                  <a:srgbClr val="000066"/>
                </a:solidFill>
                <a:effectLst>
                  <a:outerShdw blurRad="38100" dist="38100" dir="2700000" algn="tl">
                    <a:srgbClr val="000000"/>
                  </a:outerShdw>
                </a:effectLst>
              </a:rPr>
              <a:t>融合平台</a:t>
            </a:r>
            <a:r>
              <a:rPr lang="zh-CN" altLang="en-US" sz="2400"/>
              <a:t>。</a:t>
            </a:r>
            <a:endParaRPr lang="zh-CN" altLang="en-US" sz="2400">
              <a:solidFill>
                <a:srgbClr val="FF3300"/>
              </a:solidFill>
              <a:effectLst>
                <a:outerShdw blurRad="38100" dist="38100" dir="2700000" algn="tl">
                  <a:srgbClr val="000000"/>
                </a:outerShdw>
              </a:effectLst>
            </a:endParaRPr>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D25F00FF-5393-348B-C0B9-767A88AF9C8F}"/>
              </a:ext>
            </a:extLst>
          </p:cNvPr>
          <p:cNvPicPr>
            <a:picLocks noChangeAspect="1" noChangeArrowheads="1"/>
          </p:cNvPicPr>
          <p:nvPr>
            <p:ph sz="quarter" idx="3"/>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25E6B1FE-94C6-27FB-9B2B-C360A0DB834A}"/>
              </a:ext>
            </a:extLst>
          </p:cNvPr>
          <p:cNvPicPr>
            <a:picLocks noChangeAspect="1" noChangeArrowheads="1"/>
          </p:cNvPicPr>
          <p:nvPr>
            <p:ph sz="quarter" idx="2"/>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15D70075-A26C-B0EB-AAEA-8310DAB9FF06}"/>
              </a:ext>
            </a:extLst>
          </p:cNvPr>
          <p:cNvSpPr>
            <a:spLocks noGrp="1" noChangeArrowheads="1"/>
          </p:cNvSpPr>
          <p:nvPr>
            <p:ph type="title"/>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966FB47C-22E5-6005-92C0-0ACB8E947E4A}"/>
              </a:ext>
            </a:extLst>
          </p:cNvPr>
          <p:cNvSpPr>
            <a:spLocks noGrp="1" noChangeArrowheads="1"/>
          </p:cNvSpPr>
          <p:nvPr>
            <p:ph type="body" sz="half" idx="1"/>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9222" name="Picture 27" descr="公司logo">
            <a:extLst>
              <a:ext uri="{FF2B5EF4-FFF2-40B4-BE49-F238E27FC236}">
                <a16:creationId xmlns:a16="http://schemas.microsoft.com/office/drawing/2014/main" id="{A8099816-82A3-5C72-ED72-EB624D9145D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Rectangle 159">
            <a:extLst>
              <a:ext uri="{FF2B5EF4-FFF2-40B4-BE49-F238E27FC236}">
                <a16:creationId xmlns:a16="http://schemas.microsoft.com/office/drawing/2014/main" id="{1E6CB94D-F2AF-36D6-35B0-6829FBB4EC9F}"/>
              </a:ext>
            </a:extLst>
          </p:cNvPr>
          <p:cNvSpPr>
            <a:spLocks noChangeArrowheads="1"/>
          </p:cNvSpPr>
          <p:nvPr/>
        </p:nvSpPr>
        <p:spPr bwMode="auto">
          <a:xfrm>
            <a:off x="179388" y="2044700"/>
            <a:ext cx="8280400" cy="4483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15000"/>
              </a:lnSpc>
              <a:spcBef>
                <a:spcPct val="0"/>
              </a:spcBef>
              <a:buFontTx/>
              <a:buNone/>
            </a:pPr>
            <a:r>
              <a:rPr lang="en-US" altLang="zh-CN">
                <a:latin typeface="Times New Roman" panose="02020603050405020304" pitchFamily="18" charset="0"/>
              </a:rPr>
              <a:t>A long time ago, the world belonged to dinosaurs. There were no people. It was warmer than today, and very wet in some places. Dinosaurs came in many sizes. Some were small. Some were big. And some were very, very big. Some dinosaur eggs were bigger than a football. But some were only the</a:t>
            </a:r>
          </a:p>
          <a:p>
            <a:pPr>
              <a:lnSpc>
                <a:spcPct val="115000"/>
              </a:lnSpc>
              <a:spcBef>
                <a:spcPct val="0"/>
              </a:spcBef>
              <a:buFontTx/>
              <a:buNone/>
            </a:pPr>
            <a:r>
              <a:rPr lang="en-US" altLang="zh-CN">
                <a:latin typeface="Times New Roman" panose="02020603050405020304" pitchFamily="18" charset="0"/>
              </a:rPr>
              <a:t>size of a tennis ball.</a:t>
            </a:r>
            <a:r>
              <a:rPr lang="en-US" altLang="zh-CN" b="0">
                <a:latin typeface="Times New Roman" panose="02020603050405020304" pitchFamily="18" charset="0"/>
              </a:rPr>
              <a:t> </a:t>
            </a:r>
          </a:p>
        </p:txBody>
      </p:sp>
      <p:pic>
        <p:nvPicPr>
          <p:cNvPr id="21654" name="Picture 150">
            <a:hlinkClick r:id="" action="ppaction://media"/>
            <a:extLst>
              <a:ext uri="{FF2B5EF4-FFF2-40B4-BE49-F238E27FC236}">
                <a16:creationId xmlns:a16="http://schemas.microsoft.com/office/drawing/2014/main" id="{A41C064C-82D2-4F41-B6FB-7BB98E5AB8CD}"/>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Picture 13">
            <a:hlinkClick r:id="" action="ppaction://media"/>
            <a:extLst>
              <a:ext uri="{FF2B5EF4-FFF2-40B4-BE49-F238E27FC236}">
                <a16:creationId xmlns:a16="http://schemas.microsoft.com/office/drawing/2014/main" id="{DC609D6D-A7FE-008A-FCAF-52E203DB9009}"/>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6610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2D4D0C74-E885-2FD1-5494-9C681BCDDF7B}"/>
              </a:ext>
            </a:extLst>
          </p:cNvPr>
          <p:cNvSpPr>
            <a:spLocks noGrp="1" noChangeArrowheads="1"/>
          </p:cNvSpPr>
          <p:nvPr>
            <p:ph type="title"/>
          </p:nvPr>
        </p:nvSpPr>
        <p:spPr>
          <a:xfrm>
            <a:off x="57150" y="44450"/>
            <a:ext cx="5795963" cy="614363"/>
          </a:xfrm>
        </p:spPr>
        <p:txBody>
          <a:bodyPr/>
          <a:lstStyle/>
          <a:p>
            <a:pPr eaLnBrk="1" hangingPunct="1">
              <a:defRPr/>
            </a:pPr>
            <a:r>
              <a:rPr lang="zh-CN" altLang="en-US" sz="2800" b="1">
                <a:effectLst/>
                <a:latin typeface="Times New Roman" panose="02020603050405020304" pitchFamily="18" charset="0"/>
              </a:rPr>
              <a:t>二、信息获取（共 </a:t>
            </a:r>
            <a:r>
              <a:rPr lang="en-US" altLang="zh-CN" sz="2800" b="1">
                <a:effectLst/>
                <a:latin typeface="Times New Roman" panose="02020603050405020304" pitchFamily="18" charset="0"/>
              </a:rPr>
              <a:t>10 </a:t>
            </a:r>
            <a:r>
              <a:rPr lang="zh-CN" altLang="en-US" sz="2800" b="1">
                <a:effectLst/>
                <a:latin typeface="Times New Roman" panose="02020603050405020304" pitchFamily="18" charset="0"/>
              </a:rPr>
              <a:t>分）</a:t>
            </a:r>
            <a:r>
              <a:rPr lang="zh-CN" altLang="en-US"/>
              <a:t> </a:t>
            </a:r>
          </a:p>
        </p:txBody>
      </p:sp>
      <p:sp>
        <p:nvSpPr>
          <p:cNvPr id="87043" name="Rectangle 3">
            <a:extLst>
              <a:ext uri="{FF2B5EF4-FFF2-40B4-BE49-F238E27FC236}">
                <a16:creationId xmlns:a16="http://schemas.microsoft.com/office/drawing/2014/main" id="{23DF448C-ACEC-1AE2-6C45-EAFEB11EC412}"/>
              </a:ext>
            </a:extLst>
          </p:cNvPr>
          <p:cNvSpPr>
            <a:spLocks noGrp="1" noChangeArrowheads="1"/>
          </p:cNvSpPr>
          <p:nvPr>
            <p:ph type="body" idx="1"/>
          </p:nvPr>
        </p:nvSpPr>
        <p:spPr>
          <a:xfrm>
            <a:off x="98425" y="765175"/>
            <a:ext cx="8856663" cy="2808288"/>
          </a:xfrm>
        </p:spPr>
        <p:txBody>
          <a:bodyPr/>
          <a:lstStyle/>
          <a:p>
            <a:pPr marL="0" indent="0" eaLnBrk="1" hangingPunct="1">
              <a:lnSpc>
                <a:spcPct val="150000"/>
              </a:lnSpc>
              <a:spcBef>
                <a:spcPct val="0"/>
              </a:spcBef>
              <a:buFontTx/>
              <a:buNone/>
              <a:defRPr/>
            </a:pPr>
            <a:r>
              <a:rPr lang="zh-CN" altLang="en-US" sz="2800">
                <a:effectLst/>
                <a:latin typeface="Times New Roman" panose="02020603050405020304" pitchFamily="18" charset="0"/>
              </a:rPr>
              <a:t>第一节 听选信息（共 </a:t>
            </a:r>
            <a:r>
              <a:rPr lang="en-US" altLang="zh-CN" sz="2800" b="1">
                <a:effectLst/>
                <a:latin typeface="Times New Roman" panose="02020603050405020304" pitchFamily="18" charset="0"/>
              </a:rPr>
              <a:t>6</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分，每小题 </a:t>
            </a:r>
            <a:r>
              <a:rPr lang="en-US" altLang="zh-CN" sz="2800" b="1">
                <a:effectLst/>
                <a:latin typeface="Times New Roman" panose="02020603050405020304" pitchFamily="18" charset="0"/>
              </a:rPr>
              <a:t>1</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分）</a:t>
            </a:r>
            <a:r>
              <a:rPr lang="zh-CN" altLang="en-US" sz="2800" b="1">
                <a:effectLst/>
                <a:latin typeface="Times New Roman" panose="02020603050405020304" pitchFamily="18" charset="0"/>
              </a:rPr>
              <a:t> </a:t>
            </a:r>
          </a:p>
          <a:p>
            <a:pPr marL="0" indent="0" eaLnBrk="1" hangingPunct="1">
              <a:lnSpc>
                <a:spcPct val="150000"/>
              </a:lnSpc>
              <a:spcBef>
                <a:spcPct val="0"/>
              </a:spcBef>
              <a:buFontTx/>
              <a:buNone/>
              <a:defRPr/>
            </a:pPr>
            <a:r>
              <a:rPr lang="zh-CN" altLang="en-US" sz="2800" b="1">
                <a:effectLst/>
                <a:latin typeface="Times New Roman" panose="02020603050405020304" pitchFamily="18" charset="0"/>
              </a:rPr>
              <a:t>    </a:t>
            </a:r>
            <a:r>
              <a:rPr lang="zh-CN" altLang="en-US" sz="2800">
                <a:effectLst/>
                <a:latin typeface="Times New Roman" panose="02020603050405020304" pitchFamily="18" charset="0"/>
              </a:rPr>
              <a:t>听三段对话，每段播放两遍。各段播放前你有 </a:t>
            </a:r>
            <a:r>
              <a:rPr lang="en-US" altLang="zh-CN" sz="2800" b="1">
                <a:effectLst/>
                <a:latin typeface="Times New Roman" panose="02020603050405020304" pitchFamily="18" charset="0"/>
              </a:rPr>
              <a:t>10</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秒钟的阅题时间。各段播放后有两个问题。请根据所听到的问题，选择正确的答案，在 </a:t>
            </a:r>
            <a:r>
              <a:rPr lang="en-US" altLang="zh-CN" sz="2800" b="1">
                <a:effectLst/>
                <a:latin typeface="Times New Roman" panose="02020603050405020304" pitchFamily="18" charset="0"/>
              </a:rPr>
              <a:t>8</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秒钟内口头回答。</a:t>
            </a:r>
            <a:r>
              <a:rPr lang="zh-CN" altLang="en-US" sz="2800">
                <a:latin typeface="宋体" panose="02010600030101010101" pitchFamily="2" charset="-122"/>
              </a:rPr>
              <a:t> </a:t>
            </a:r>
          </a:p>
        </p:txBody>
      </p:sp>
      <p:pic>
        <p:nvPicPr>
          <p:cNvPr id="11268" name="Picture 4" descr="公司logo">
            <a:extLst>
              <a:ext uri="{FF2B5EF4-FFF2-40B4-BE49-F238E27FC236}">
                <a16:creationId xmlns:a16="http://schemas.microsoft.com/office/drawing/2014/main" id="{DCF6354F-FC97-075D-BB37-AF70D0E64F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225" name="Picture 185">
            <a:hlinkClick r:id="" action="ppaction://media"/>
            <a:extLst>
              <a:ext uri="{FF2B5EF4-FFF2-40B4-BE49-F238E27FC236}">
                <a16:creationId xmlns:a16="http://schemas.microsoft.com/office/drawing/2014/main" id="{592A6A42-EEBF-5D08-A423-76D44CEF104F}"/>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6">
            <a:extLst>
              <a:ext uri="{28A0092B-C50C-407E-A947-70E740481C1C}">
                <a14:useLocalDpi xmlns:a14="http://schemas.microsoft.com/office/drawing/2010/main" val="0"/>
              </a:ext>
            </a:extLst>
          </a:blip>
          <a:srcRect/>
          <a:stretch>
            <a:fillRect/>
          </a:stretch>
        </p:blipFill>
        <p:spPr bwMode="auto">
          <a:xfrm>
            <a:off x="8172450" y="2852738"/>
            <a:ext cx="508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30212" fill="hold"/>
                                        <p:tgtEl>
                                          <p:spTgt spid="872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722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公司logo">
            <a:extLst>
              <a:ext uri="{FF2B5EF4-FFF2-40B4-BE49-F238E27FC236}">
                <a16:creationId xmlns:a16="http://schemas.microsoft.com/office/drawing/2014/main" id="{A7C22689-988D-8DD2-A2ED-7A737129BF3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7">
            <a:extLst>
              <a:ext uri="{FF2B5EF4-FFF2-40B4-BE49-F238E27FC236}">
                <a16:creationId xmlns:a16="http://schemas.microsoft.com/office/drawing/2014/main" id="{DBD2F27D-BAEB-C4C1-0DDF-E82C321305ED}"/>
              </a:ext>
            </a:extLst>
          </p:cNvPr>
          <p:cNvSpPr>
            <a:spLocks noChangeArrowheads="1"/>
          </p:cNvSpPr>
          <p:nvPr/>
        </p:nvSpPr>
        <p:spPr bwMode="auto">
          <a:xfrm>
            <a:off x="0" y="0"/>
            <a:ext cx="7812088"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buFontTx/>
              <a:buNone/>
            </a:pPr>
            <a:r>
              <a:rPr lang="zh-CN" altLang="en-US" sz="1800" b="0">
                <a:latin typeface="Times New Roman" panose="02020603050405020304" pitchFamily="18" charset="0"/>
              </a:rPr>
              <a:t>听第一段对话，回答第 </a:t>
            </a:r>
            <a:r>
              <a:rPr lang="en-US" altLang="zh-CN" sz="1800">
                <a:latin typeface="Times New Roman" panose="02020603050405020304" pitchFamily="18" charset="0"/>
              </a:rPr>
              <a:t>1</a:t>
            </a:r>
            <a:r>
              <a:rPr lang="en-US" altLang="zh-CN" sz="1800" b="0">
                <a:latin typeface="Times New Roman" panose="02020603050405020304" pitchFamily="18" charset="0"/>
              </a:rPr>
              <a:t> - </a:t>
            </a:r>
            <a:r>
              <a:rPr lang="en-US" altLang="zh-CN" sz="1800">
                <a:latin typeface="Times New Roman" panose="02020603050405020304" pitchFamily="18" charset="0"/>
              </a:rPr>
              <a:t>2</a:t>
            </a:r>
            <a:r>
              <a:rPr lang="en-US" altLang="zh-CN" sz="1800" b="0">
                <a:latin typeface="Times New Roman" panose="02020603050405020304" pitchFamily="18" charset="0"/>
              </a:rPr>
              <a:t> </a:t>
            </a:r>
            <a:r>
              <a:rPr lang="zh-CN" altLang="en-US" sz="1800" b="0">
                <a:latin typeface="Times New Roman" panose="02020603050405020304" pitchFamily="18" charset="0"/>
              </a:rPr>
              <a:t>两个问题。现在你有 </a:t>
            </a:r>
            <a:r>
              <a:rPr lang="en-US" altLang="zh-CN" sz="1800">
                <a:latin typeface="Times New Roman" panose="02020603050405020304" pitchFamily="18" charset="0"/>
              </a:rPr>
              <a:t>10</a:t>
            </a:r>
            <a:r>
              <a:rPr lang="en-US" altLang="zh-CN" sz="1800" b="0">
                <a:latin typeface="Times New Roman" panose="02020603050405020304" pitchFamily="18" charset="0"/>
              </a:rPr>
              <a:t> </a:t>
            </a:r>
            <a:r>
              <a:rPr lang="zh-CN" altLang="en-US" sz="1800" b="0">
                <a:latin typeface="Times New Roman" panose="02020603050405020304" pitchFamily="18" charset="0"/>
              </a:rPr>
              <a:t>秒钟的阅题时间。 </a:t>
            </a:r>
          </a:p>
        </p:txBody>
      </p:sp>
      <p:sp>
        <p:nvSpPr>
          <p:cNvPr id="13316" name="Rectangle 10">
            <a:extLst>
              <a:ext uri="{FF2B5EF4-FFF2-40B4-BE49-F238E27FC236}">
                <a16:creationId xmlns:a16="http://schemas.microsoft.com/office/drawing/2014/main" id="{3805F10B-0124-50A4-A72C-8D674F4A948C}"/>
              </a:ext>
            </a:extLst>
          </p:cNvPr>
          <p:cNvSpPr>
            <a:spLocks noChangeArrowheads="1"/>
          </p:cNvSpPr>
          <p:nvPr/>
        </p:nvSpPr>
        <p:spPr bwMode="auto">
          <a:xfrm>
            <a:off x="179388" y="666750"/>
            <a:ext cx="8208962"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065213" indent="-34290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257300" indent="-3429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714500" indent="-3429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71700" indent="-3429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289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861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433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0005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30000"/>
              </a:lnSpc>
              <a:spcBef>
                <a:spcPct val="0"/>
              </a:spcBef>
              <a:buFontTx/>
              <a:buNone/>
            </a:pPr>
            <a:r>
              <a:rPr lang="en-US" altLang="zh-CN" sz="3600">
                <a:latin typeface="Times New Roman" panose="02020603050405020304" pitchFamily="18" charset="0"/>
              </a:rPr>
              <a:t>1. Where are they talking?</a:t>
            </a:r>
            <a:r>
              <a:rPr lang="en-US" altLang="zh-CN" sz="3600" b="0">
                <a:latin typeface="Times New Roman" panose="02020603050405020304" pitchFamily="18" charset="0"/>
              </a:rPr>
              <a:t> </a:t>
            </a:r>
          </a:p>
          <a:p>
            <a:pPr>
              <a:lnSpc>
                <a:spcPct val="130000"/>
              </a:lnSpc>
              <a:spcBef>
                <a:spcPct val="0"/>
              </a:spcBef>
              <a:buFontTx/>
              <a:buNone/>
            </a:pPr>
            <a:r>
              <a:rPr lang="en-US" altLang="zh-CN" sz="3600" b="0">
                <a:latin typeface="Times New Roman" panose="02020603050405020304" pitchFamily="18" charset="0"/>
              </a:rPr>
              <a:t>    In a restaurant. </a:t>
            </a:r>
          </a:p>
          <a:p>
            <a:pPr>
              <a:lnSpc>
                <a:spcPct val="130000"/>
              </a:lnSpc>
              <a:spcBef>
                <a:spcPct val="0"/>
              </a:spcBef>
              <a:buFontTx/>
              <a:buNone/>
            </a:pPr>
            <a:r>
              <a:rPr lang="en-US" altLang="zh-CN" sz="3600" b="0">
                <a:latin typeface="Times New Roman" panose="02020603050405020304" pitchFamily="18" charset="0"/>
              </a:rPr>
              <a:t>    In a library. </a:t>
            </a:r>
          </a:p>
          <a:p>
            <a:pPr>
              <a:lnSpc>
                <a:spcPct val="130000"/>
              </a:lnSpc>
              <a:spcBef>
                <a:spcPct val="0"/>
              </a:spcBef>
              <a:buFontTx/>
              <a:buNone/>
            </a:pPr>
            <a:r>
              <a:rPr lang="en-US" altLang="zh-CN" sz="3600" b="0">
                <a:latin typeface="Times New Roman" panose="02020603050405020304" pitchFamily="18" charset="0"/>
              </a:rPr>
              <a:t>    In a gym. </a:t>
            </a:r>
          </a:p>
          <a:p>
            <a:pPr>
              <a:lnSpc>
                <a:spcPct val="130000"/>
              </a:lnSpc>
              <a:spcBef>
                <a:spcPct val="0"/>
              </a:spcBef>
              <a:buFontTx/>
              <a:buNone/>
            </a:pPr>
            <a:r>
              <a:rPr lang="en-US" altLang="zh-CN" sz="3600">
                <a:latin typeface="Times New Roman" panose="02020603050405020304" pitchFamily="18" charset="0"/>
              </a:rPr>
              <a:t>2. What does the woman want to drink? </a:t>
            </a:r>
          </a:p>
          <a:p>
            <a:pPr>
              <a:lnSpc>
                <a:spcPct val="130000"/>
              </a:lnSpc>
              <a:spcBef>
                <a:spcPct val="0"/>
              </a:spcBef>
              <a:buFontTx/>
              <a:buNone/>
            </a:pPr>
            <a:r>
              <a:rPr lang="en-US" altLang="zh-CN" sz="3600" b="0">
                <a:latin typeface="Times New Roman" panose="02020603050405020304" pitchFamily="18" charset="0"/>
              </a:rPr>
              <a:t>    A cup of milk. </a:t>
            </a:r>
          </a:p>
          <a:p>
            <a:pPr>
              <a:lnSpc>
                <a:spcPct val="130000"/>
              </a:lnSpc>
              <a:spcBef>
                <a:spcPct val="0"/>
              </a:spcBef>
              <a:buFontTx/>
              <a:buNone/>
            </a:pPr>
            <a:r>
              <a:rPr lang="en-US" altLang="zh-CN" sz="3600" b="0">
                <a:latin typeface="Times New Roman" panose="02020603050405020304" pitchFamily="18" charset="0"/>
              </a:rPr>
              <a:t>    A cup of coffee. </a:t>
            </a:r>
          </a:p>
          <a:p>
            <a:pPr>
              <a:lnSpc>
                <a:spcPct val="130000"/>
              </a:lnSpc>
              <a:spcBef>
                <a:spcPct val="0"/>
              </a:spcBef>
              <a:buFontTx/>
              <a:buNone/>
            </a:pPr>
            <a:r>
              <a:rPr lang="en-US" altLang="zh-CN" sz="3600" b="0">
                <a:latin typeface="Times New Roman" panose="02020603050405020304" pitchFamily="18" charset="0"/>
              </a:rPr>
              <a:t>    A cup of tea.</a:t>
            </a:r>
            <a:r>
              <a:rPr lang="en-US" altLang="zh-CN" b="0"/>
              <a:t> </a:t>
            </a:r>
          </a:p>
        </p:txBody>
      </p:sp>
      <p:sp>
        <p:nvSpPr>
          <p:cNvPr id="149516" name="Rectangle 12">
            <a:extLst>
              <a:ext uri="{FF2B5EF4-FFF2-40B4-BE49-F238E27FC236}">
                <a16:creationId xmlns:a16="http://schemas.microsoft.com/office/drawing/2014/main" id="{5DD79183-5385-9EF0-0848-38A8634EAA83}"/>
              </a:ext>
            </a:extLst>
          </p:cNvPr>
          <p:cNvSpPr>
            <a:spLocks noChangeArrowheads="1"/>
          </p:cNvSpPr>
          <p:nvPr/>
        </p:nvSpPr>
        <p:spPr bwMode="auto">
          <a:xfrm>
            <a:off x="212725" y="803275"/>
            <a:ext cx="8208963" cy="5578475"/>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804863" indent="-804863">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6176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970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97643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5582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130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702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274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846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spcBef>
                <a:spcPct val="0"/>
              </a:spcBef>
              <a:buFontTx/>
              <a:buNone/>
            </a:pPr>
            <a:r>
              <a:rPr lang="en-US" altLang="zh-CN" sz="4800">
                <a:latin typeface="Times New Roman" panose="02020603050405020304" pitchFamily="18" charset="0"/>
              </a:rPr>
              <a:t>M: Can I help you?</a:t>
            </a:r>
          </a:p>
          <a:p>
            <a:pPr>
              <a:lnSpc>
                <a:spcPct val="125000"/>
              </a:lnSpc>
              <a:spcBef>
                <a:spcPct val="0"/>
              </a:spcBef>
              <a:buFontTx/>
              <a:buNone/>
            </a:pPr>
            <a:r>
              <a:rPr lang="en-US" altLang="zh-CN" sz="4800">
                <a:latin typeface="Times New Roman" panose="02020603050405020304" pitchFamily="18" charset="0"/>
              </a:rPr>
              <a:t>W: Yes. I want two sandwiches, please.</a:t>
            </a:r>
          </a:p>
          <a:p>
            <a:pPr>
              <a:lnSpc>
                <a:spcPct val="125000"/>
              </a:lnSpc>
              <a:spcBef>
                <a:spcPct val="0"/>
              </a:spcBef>
              <a:buFontTx/>
              <a:buNone/>
            </a:pPr>
            <a:r>
              <a:rPr lang="en-US" altLang="zh-CN" sz="4800">
                <a:latin typeface="Times New Roman" panose="02020603050405020304" pitchFamily="18" charset="0"/>
              </a:rPr>
              <a:t>M: And what do you want to drink?</a:t>
            </a:r>
          </a:p>
          <a:p>
            <a:pPr>
              <a:lnSpc>
                <a:spcPct val="125000"/>
              </a:lnSpc>
              <a:spcBef>
                <a:spcPct val="0"/>
              </a:spcBef>
              <a:buFontTx/>
              <a:buNone/>
            </a:pPr>
            <a:r>
              <a:rPr lang="en-US" altLang="zh-CN" sz="4800">
                <a:latin typeface="Times New Roman" panose="02020603050405020304" pitchFamily="18" charset="0"/>
              </a:rPr>
              <a:t>W: I want a cup of coffee.</a:t>
            </a:r>
          </a:p>
        </p:txBody>
      </p:sp>
      <p:pic>
        <p:nvPicPr>
          <p:cNvPr id="149537" name="Picture 33">
            <a:hlinkClick r:id="" action="ppaction://media"/>
            <a:extLst>
              <a:ext uri="{FF2B5EF4-FFF2-40B4-BE49-F238E27FC236}">
                <a16:creationId xmlns:a16="http://schemas.microsoft.com/office/drawing/2014/main" id="{26C48160-6C58-7955-D778-0F417F4616ED}"/>
              </a:ext>
            </a:extLst>
          </p:cNvPr>
          <p:cNvPicPr>
            <a:picLocks noChangeAspect="1" noChangeArrowheads="1"/>
          </p:cNvPicPr>
          <p:nvPr>
            <p:ph sz="quarter" idx="2"/>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a:xfrm>
            <a:off x="7308850" y="44450"/>
            <a:ext cx="504825"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9525" name="Picture 21" descr="originalText48">
            <a:extLst>
              <a:ext uri="{FF2B5EF4-FFF2-40B4-BE49-F238E27FC236}">
                <a16:creationId xmlns:a16="http://schemas.microsoft.com/office/drawing/2014/main" id="{3DCEB197-4BB2-966E-FE6E-2726B8E6931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8" name="Picture 14" descr="originalTextHide">
            <a:extLst>
              <a:ext uri="{FF2B5EF4-FFF2-40B4-BE49-F238E27FC236}">
                <a16:creationId xmlns:a16="http://schemas.microsoft.com/office/drawing/2014/main" id="{EA9C5A68-0E44-BB8D-936B-310E04A285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Picture 12">
            <a:hlinkClick r:id="" action="ppaction://media"/>
            <a:extLst>
              <a:ext uri="{FF2B5EF4-FFF2-40B4-BE49-F238E27FC236}">
                <a16:creationId xmlns:a16="http://schemas.microsoft.com/office/drawing/2014/main" id="{B61A6A94-4599-54D6-476D-3D32CF4A9EBA}"/>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8">
            <a:extLst>
              <a:ext uri="{28A0092B-C50C-407E-A947-70E740481C1C}">
                <a14:useLocalDpi xmlns:a14="http://schemas.microsoft.com/office/drawing/2010/main" val="0"/>
              </a:ext>
            </a:extLst>
          </a:blip>
          <a:srcRect/>
          <a:stretch>
            <a:fillRect/>
          </a:stretch>
        </p:blipFill>
        <p:spPr bwMode="auto">
          <a:xfrm>
            <a:off x="8636000" y="551656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49537"/>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194" fill="hold"/>
                                        <p:tgtEl>
                                          <p:spTgt spid="149537"/>
                                        </p:tgtEl>
                                      </p:cBhvr>
                                    </p:cmd>
                                  </p:childTnLst>
                                </p:cTn>
                              </p:par>
                            </p:childTnLst>
                          </p:cTn>
                        </p:par>
                      </p:childTnLst>
                    </p:cTn>
                  </p:par>
                </p:childTnLst>
              </p:cTn>
              <p:nextCondLst>
                <p:cond evt="onClick" delay="0">
                  <p:tgtEl>
                    <p:spTgt spid="14953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9537"/>
                </p:tgtEl>
              </p:cMediaNode>
            </p:audio>
            <p:seq concurrent="1" nextAc="seek">
              <p:cTn id="8" restart="whenNotActive" fill="hold" evtFilter="cancelBubble" nodeType="interactiveSeq">
                <p:stCondLst>
                  <p:cond evt="onClick" delay="0">
                    <p:tgtEl>
                      <p:spTgt spid="14952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49516"/>
                                        </p:tgtEl>
                                        <p:attrNameLst>
                                          <p:attrName>style.visibility</p:attrName>
                                        </p:attrNameLst>
                                      </p:cBhvr>
                                      <p:to>
                                        <p:strVal val="visible"/>
                                      </p:to>
                                    </p:set>
                                    <p:animEffect transition="in" filter="blinds(horizontal)">
                                      <p:cBhvr>
                                        <p:cTn id="13" dur="1000"/>
                                        <p:tgtEl>
                                          <p:spTgt spid="149516"/>
                                        </p:tgtEl>
                                      </p:cBhvr>
                                    </p:animEffect>
                                  </p:childTnLst>
                                </p:cTn>
                              </p:par>
                            </p:childTnLst>
                          </p:cTn>
                        </p:par>
                        <p:par>
                          <p:cTn id="14" fill="hold" nodeType="afterGroup">
                            <p:stCondLst>
                              <p:cond delay="1000"/>
                            </p:stCondLst>
                            <p:childTnLst>
                              <p:par>
                                <p:cTn id="15" presetID="5" presetClass="entr" presetSubtype="10" fill="hold" nodeType="afterEffect">
                                  <p:stCondLst>
                                    <p:cond delay="0"/>
                                  </p:stCondLst>
                                  <p:childTnLst>
                                    <p:set>
                                      <p:cBhvr>
                                        <p:cTn id="16" dur="1" fill="hold">
                                          <p:stCondLst>
                                            <p:cond delay="0"/>
                                          </p:stCondLst>
                                        </p:cTn>
                                        <p:tgtEl>
                                          <p:spTgt spid="149518"/>
                                        </p:tgtEl>
                                        <p:attrNameLst>
                                          <p:attrName>style.visibility</p:attrName>
                                        </p:attrNameLst>
                                      </p:cBhvr>
                                      <p:to>
                                        <p:strVal val="visible"/>
                                      </p:to>
                                    </p:set>
                                    <p:animEffect transition="in" filter="checkerboard(across)">
                                      <p:cBhvr>
                                        <p:cTn id="17" dur="500"/>
                                        <p:tgtEl>
                                          <p:spTgt spid="149518"/>
                                        </p:tgtEl>
                                      </p:cBhvr>
                                    </p:animEffect>
                                  </p:childTnLst>
                                </p:cTn>
                              </p:par>
                            </p:childTnLst>
                          </p:cTn>
                        </p:par>
                      </p:childTnLst>
                    </p:cTn>
                  </p:par>
                </p:childTnLst>
              </p:cTn>
              <p:nextCondLst>
                <p:cond evt="onClick" delay="0">
                  <p:tgtEl>
                    <p:spTgt spid="149525"/>
                  </p:tgtEl>
                </p:cond>
              </p:nextCondLst>
            </p:seq>
            <p:seq concurrent="1" nextAc="seek">
              <p:cTn id="18" restart="whenNotActive" fill="hold" evtFilter="cancelBubble" nodeType="interactiveSeq">
                <p:stCondLst>
                  <p:cond evt="onClick" delay="0">
                    <p:tgtEl>
                      <p:spTgt spid="149518"/>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3" presetClass="exit" presetSubtype="5" fill="hold" grpId="1" nodeType="clickEffect">
                                  <p:stCondLst>
                                    <p:cond delay="0"/>
                                  </p:stCondLst>
                                  <p:childTnLst>
                                    <p:animEffect transition="out" filter="blinds(vertical)">
                                      <p:cBhvr>
                                        <p:cTn id="22" dur="1000"/>
                                        <p:tgtEl>
                                          <p:spTgt spid="149516"/>
                                        </p:tgtEl>
                                      </p:cBhvr>
                                    </p:animEffect>
                                    <p:set>
                                      <p:cBhvr>
                                        <p:cTn id="23" dur="1" fill="hold">
                                          <p:stCondLst>
                                            <p:cond delay="999"/>
                                          </p:stCondLst>
                                        </p:cTn>
                                        <p:tgtEl>
                                          <p:spTgt spid="149516"/>
                                        </p:tgtEl>
                                        <p:attrNameLst>
                                          <p:attrName>style.visibility</p:attrName>
                                        </p:attrNameLst>
                                      </p:cBhvr>
                                      <p:to>
                                        <p:strVal val="hidden"/>
                                      </p:to>
                                    </p:set>
                                  </p:childTnLst>
                                </p:cTn>
                              </p:par>
                            </p:childTnLst>
                          </p:cTn>
                        </p:par>
                        <p:par>
                          <p:cTn id="24" fill="hold" nodeType="afterGroup">
                            <p:stCondLst>
                              <p:cond delay="1000"/>
                            </p:stCondLst>
                            <p:childTnLst>
                              <p:par>
                                <p:cTn id="25" presetID="5" presetClass="exit" presetSubtype="10" fill="hold" nodeType="afterEffect">
                                  <p:stCondLst>
                                    <p:cond delay="0"/>
                                  </p:stCondLst>
                                  <p:childTnLst>
                                    <p:animEffect transition="out" filter="checkerboard(across)">
                                      <p:cBhvr>
                                        <p:cTn id="26" dur="500"/>
                                        <p:tgtEl>
                                          <p:spTgt spid="149518"/>
                                        </p:tgtEl>
                                      </p:cBhvr>
                                    </p:animEffect>
                                    <p:set>
                                      <p:cBhvr>
                                        <p:cTn id="27" dur="1" fill="hold">
                                          <p:stCondLst>
                                            <p:cond delay="499"/>
                                          </p:stCondLst>
                                        </p:cTn>
                                        <p:tgtEl>
                                          <p:spTgt spid="149518"/>
                                        </p:tgtEl>
                                        <p:attrNameLst>
                                          <p:attrName>style.visibility</p:attrName>
                                        </p:attrNameLst>
                                      </p:cBhvr>
                                      <p:to>
                                        <p:strVal val="hidden"/>
                                      </p:to>
                                    </p:set>
                                  </p:childTnLst>
                                </p:cTn>
                              </p:par>
                            </p:childTnLst>
                          </p:cTn>
                        </p:par>
                      </p:childTnLst>
                    </p:cTn>
                  </p:par>
                </p:childTnLst>
              </p:cTn>
              <p:nextCondLst>
                <p:cond evt="onClick" delay="0">
                  <p:tgtEl>
                    <p:spTgt spid="149518"/>
                  </p:tgtEl>
                </p:cond>
              </p:nextCondLst>
            </p:seq>
          </p:childTnLst>
        </p:cTn>
      </p:par>
    </p:tnLst>
    <p:bldLst>
      <p:bldP spid="149516" grpId="0" animBg="1"/>
      <p:bldP spid="14951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245" name="Picture 181">
            <a:hlinkClick r:id="" action="ppaction://media"/>
            <a:extLst>
              <a:ext uri="{FF2B5EF4-FFF2-40B4-BE49-F238E27FC236}">
                <a16:creationId xmlns:a16="http://schemas.microsoft.com/office/drawing/2014/main" id="{F9392A35-79EB-D1CE-0BD8-604E3607D2D6}"/>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244" name="Picture 180">
            <a:hlinkClick r:id="" action="ppaction://media"/>
            <a:extLst>
              <a:ext uri="{FF2B5EF4-FFF2-40B4-BE49-F238E27FC236}">
                <a16:creationId xmlns:a16="http://schemas.microsoft.com/office/drawing/2014/main" id="{F7D5B872-46B2-EC3D-1983-944672CA40A0}"/>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公司logo">
            <a:extLst>
              <a:ext uri="{FF2B5EF4-FFF2-40B4-BE49-F238E27FC236}">
                <a16:creationId xmlns:a16="http://schemas.microsoft.com/office/drawing/2014/main" id="{180CC168-3C6C-8533-C45D-7A71D51F19D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3" name="Picture 9" descr="originalText48">
            <a:extLst>
              <a:ext uri="{FF2B5EF4-FFF2-40B4-BE49-F238E27FC236}">
                <a16:creationId xmlns:a16="http://schemas.microsoft.com/office/drawing/2014/main" id="{22F4A703-616F-0E7B-C338-B105D77C90C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8" name="Picture 14" descr="originalTextHide">
            <a:extLst>
              <a:ext uri="{FF2B5EF4-FFF2-40B4-BE49-F238E27FC236}">
                <a16:creationId xmlns:a16="http://schemas.microsoft.com/office/drawing/2014/main" id="{239632A1-835E-349F-E9BB-8C31537BE73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16">
            <a:extLst>
              <a:ext uri="{FF2B5EF4-FFF2-40B4-BE49-F238E27FC236}">
                <a16:creationId xmlns:a16="http://schemas.microsoft.com/office/drawing/2014/main" id="{DE900C2F-1AF0-8496-E294-CB4FAC742DED}"/>
              </a:ext>
            </a:extLst>
          </p:cNvPr>
          <p:cNvSpPr>
            <a:spLocks noChangeArrowheads="1"/>
          </p:cNvSpPr>
          <p:nvPr/>
        </p:nvSpPr>
        <p:spPr bwMode="auto">
          <a:xfrm>
            <a:off x="611188" y="4797425"/>
            <a:ext cx="73469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88081" name="Rectangle 17">
            <a:extLst>
              <a:ext uri="{FF2B5EF4-FFF2-40B4-BE49-F238E27FC236}">
                <a16:creationId xmlns:a16="http://schemas.microsoft.com/office/drawing/2014/main" id="{86D60B94-4B7B-E935-961B-BD760BCF228F}"/>
              </a:ext>
            </a:extLst>
          </p:cNvPr>
          <p:cNvSpPr>
            <a:spLocks noChangeArrowheads="1"/>
          </p:cNvSpPr>
          <p:nvPr/>
        </p:nvSpPr>
        <p:spPr bwMode="auto">
          <a:xfrm>
            <a:off x="2339975" y="4652963"/>
            <a:ext cx="525621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In a restaurant.</a:t>
            </a:r>
          </a:p>
        </p:txBody>
      </p:sp>
      <p:sp>
        <p:nvSpPr>
          <p:cNvPr id="15369" name="Text Box 33">
            <a:extLst>
              <a:ext uri="{FF2B5EF4-FFF2-40B4-BE49-F238E27FC236}">
                <a16:creationId xmlns:a16="http://schemas.microsoft.com/office/drawing/2014/main" id="{98D1DBB0-9349-9A5E-4570-D4AEE264F263}"/>
              </a:ext>
            </a:extLst>
          </p:cNvPr>
          <p:cNvSpPr txBox="1">
            <a:spLocks noChangeArrowheads="1"/>
          </p:cNvSpPr>
          <p:nvPr/>
        </p:nvSpPr>
        <p:spPr bwMode="auto">
          <a:xfrm>
            <a:off x="-468313" y="908050"/>
            <a:ext cx="3260726"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defTabSz="8096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defTabSz="809625">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defTabSz="809625">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defTabSz="809625">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defTabSz="809625">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buFont typeface="Wingdings" panose="05000000000000000000" pitchFamily="2" charset="2"/>
              <a:buNone/>
            </a:pPr>
            <a:endParaRPr lang="zh-CN" altLang="zh-CN" sz="2400">
              <a:latin typeface="Times New Roman" panose="02020603050405020304" pitchFamily="18" charset="0"/>
            </a:endParaRPr>
          </a:p>
        </p:txBody>
      </p:sp>
      <p:sp>
        <p:nvSpPr>
          <p:cNvPr id="15370" name="Text Box 34">
            <a:extLst>
              <a:ext uri="{FF2B5EF4-FFF2-40B4-BE49-F238E27FC236}">
                <a16:creationId xmlns:a16="http://schemas.microsoft.com/office/drawing/2014/main" id="{5DCF5030-545A-35DF-DD7E-84E0FDF2C4FA}"/>
              </a:ext>
            </a:extLst>
          </p:cNvPr>
          <p:cNvSpPr txBox="1">
            <a:spLocks noChangeArrowheads="1"/>
          </p:cNvSpPr>
          <p:nvPr/>
        </p:nvSpPr>
        <p:spPr bwMode="auto">
          <a:xfrm>
            <a:off x="96838" y="84138"/>
            <a:ext cx="5411787" cy="658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542925" indent="-542925" defTabSz="8096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defTabSz="809625">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defTabSz="809625">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defTabSz="809625">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defTabSz="809625">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spcBef>
                <a:spcPct val="0"/>
              </a:spcBef>
              <a:buClrTx/>
              <a:buSzTx/>
              <a:buFontTx/>
              <a:buNone/>
            </a:pPr>
            <a:r>
              <a:rPr lang="en-US" altLang="zh-CN" sz="3600">
                <a:latin typeface="Times New Roman" panose="02020603050405020304" pitchFamily="18" charset="0"/>
              </a:rPr>
              <a:t>1. Where are they talking?</a:t>
            </a:r>
            <a:r>
              <a:rPr lang="en-US" altLang="zh-CN" sz="3600" b="0">
                <a:latin typeface="Times New Roman" panose="02020603050405020304" pitchFamily="18" charset="0"/>
              </a:rPr>
              <a:t> </a:t>
            </a:r>
          </a:p>
        </p:txBody>
      </p:sp>
      <p:sp>
        <p:nvSpPr>
          <p:cNvPr id="15371" name="Rectangle 167">
            <a:extLst>
              <a:ext uri="{FF2B5EF4-FFF2-40B4-BE49-F238E27FC236}">
                <a16:creationId xmlns:a16="http://schemas.microsoft.com/office/drawing/2014/main" id="{5E92EC67-AE57-23B0-4A86-5AB6EC43F5A2}"/>
              </a:ext>
            </a:extLst>
          </p:cNvPr>
          <p:cNvSpPr>
            <a:spLocks noChangeArrowheads="1"/>
          </p:cNvSpPr>
          <p:nvPr/>
        </p:nvSpPr>
        <p:spPr bwMode="auto">
          <a:xfrm>
            <a:off x="539750" y="692150"/>
            <a:ext cx="5040313" cy="223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30000"/>
              </a:lnSpc>
              <a:spcBef>
                <a:spcPct val="0"/>
              </a:spcBef>
              <a:buFontTx/>
              <a:buNone/>
            </a:pPr>
            <a:r>
              <a:rPr lang="en-US" altLang="zh-CN" sz="3600" b="0">
                <a:latin typeface="Times New Roman" panose="02020603050405020304" pitchFamily="18" charset="0"/>
              </a:rPr>
              <a:t>In a restaurant. </a:t>
            </a:r>
          </a:p>
          <a:p>
            <a:pPr>
              <a:lnSpc>
                <a:spcPct val="130000"/>
              </a:lnSpc>
              <a:spcBef>
                <a:spcPct val="0"/>
              </a:spcBef>
              <a:buFontTx/>
              <a:buNone/>
            </a:pPr>
            <a:r>
              <a:rPr lang="en-US" altLang="zh-CN" sz="3600" b="0">
                <a:latin typeface="Times New Roman" panose="02020603050405020304" pitchFamily="18" charset="0"/>
              </a:rPr>
              <a:t>In a library. </a:t>
            </a:r>
          </a:p>
          <a:p>
            <a:pPr>
              <a:lnSpc>
                <a:spcPct val="130000"/>
              </a:lnSpc>
              <a:spcBef>
                <a:spcPct val="0"/>
              </a:spcBef>
              <a:buFontTx/>
              <a:buNone/>
            </a:pPr>
            <a:r>
              <a:rPr lang="en-US" altLang="zh-CN" sz="3600" b="0">
                <a:latin typeface="Times New Roman" panose="02020603050405020304" pitchFamily="18" charset="0"/>
              </a:rPr>
              <a:t>In a gym. </a:t>
            </a:r>
          </a:p>
        </p:txBody>
      </p:sp>
      <p:sp>
        <p:nvSpPr>
          <p:cNvPr id="149516" name="Rectangle 12">
            <a:extLst>
              <a:ext uri="{FF2B5EF4-FFF2-40B4-BE49-F238E27FC236}">
                <a16:creationId xmlns:a16="http://schemas.microsoft.com/office/drawing/2014/main" id="{124B8627-55EB-7554-8F26-331BFC5ADF05}"/>
              </a:ext>
            </a:extLst>
          </p:cNvPr>
          <p:cNvSpPr>
            <a:spLocks noChangeArrowheads="1"/>
          </p:cNvSpPr>
          <p:nvPr/>
        </p:nvSpPr>
        <p:spPr bwMode="auto">
          <a:xfrm>
            <a:off x="395288" y="908050"/>
            <a:ext cx="8135937" cy="5578475"/>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804863" indent="-804863">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6176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970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97643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5582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130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702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274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846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spcBef>
                <a:spcPct val="0"/>
              </a:spcBef>
              <a:buFontTx/>
              <a:buNone/>
            </a:pPr>
            <a:r>
              <a:rPr lang="en-US" altLang="zh-CN" sz="4800">
                <a:latin typeface="Times New Roman" panose="02020603050405020304" pitchFamily="18" charset="0"/>
              </a:rPr>
              <a:t>M: Can I help you?</a:t>
            </a:r>
          </a:p>
          <a:p>
            <a:pPr>
              <a:lnSpc>
                <a:spcPct val="125000"/>
              </a:lnSpc>
              <a:spcBef>
                <a:spcPct val="0"/>
              </a:spcBef>
              <a:buFontTx/>
              <a:buNone/>
            </a:pPr>
            <a:r>
              <a:rPr lang="en-US" altLang="zh-CN" sz="4800">
                <a:latin typeface="Times New Roman" panose="02020603050405020304" pitchFamily="18" charset="0"/>
              </a:rPr>
              <a:t>W: Yes. I want two sandwiches, please.</a:t>
            </a:r>
          </a:p>
          <a:p>
            <a:pPr>
              <a:lnSpc>
                <a:spcPct val="125000"/>
              </a:lnSpc>
              <a:spcBef>
                <a:spcPct val="0"/>
              </a:spcBef>
              <a:buFontTx/>
              <a:buNone/>
            </a:pPr>
            <a:r>
              <a:rPr lang="en-US" altLang="zh-CN" sz="4800">
                <a:latin typeface="Times New Roman" panose="02020603050405020304" pitchFamily="18" charset="0"/>
              </a:rPr>
              <a:t>M: And what do you want to drink?</a:t>
            </a:r>
          </a:p>
          <a:p>
            <a:pPr>
              <a:lnSpc>
                <a:spcPct val="125000"/>
              </a:lnSpc>
              <a:spcBef>
                <a:spcPct val="0"/>
              </a:spcBef>
              <a:buFontTx/>
              <a:buNone/>
            </a:pPr>
            <a:r>
              <a:rPr lang="en-US" altLang="zh-CN" sz="4800">
                <a:latin typeface="Times New Roman" panose="02020603050405020304" pitchFamily="18" charset="0"/>
              </a:rPr>
              <a:t>W: I want a cup of coffee.</a:t>
            </a:r>
          </a:p>
        </p:txBody>
      </p:sp>
      <p:pic>
        <p:nvPicPr>
          <p:cNvPr id="15378" name="Picture 18">
            <a:hlinkClick r:id="" action="ppaction://media"/>
            <a:extLst>
              <a:ext uri="{FF2B5EF4-FFF2-40B4-BE49-F238E27FC236}">
                <a16:creationId xmlns:a16="http://schemas.microsoft.com/office/drawing/2014/main" id="{7D8A12CF-7E58-F318-B43A-6403146F72DC}"/>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36000" y="55165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5379" name="Picture 19">
            <a:hlinkClick r:id="" action="ppaction://media"/>
            <a:extLst>
              <a:ext uri="{FF2B5EF4-FFF2-40B4-BE49-F238E27FC236}">
                <a16:creationId xmlns:a16="http://schemas.microsoft.com/office/drawing/2014/main" id="{ADE03743-6F85-553C-D913-507B6DCFE5F0}"/>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867400"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8081"/>
                                        </p:tgtEl>
                                        <p:attrNameLst>
                                          <p:attrName>style.visibility</p:attrName>
                                        </p:attrNameLst>
                                      </p:cBhvr>
                                      <p:to>
                                        <p:strVal val="visible"/>
                                      </p:to>
                                    </p:set>
                                    <p:anim calcmode="lin" valueType="num">
                                      <p:cBhvr additive="base">
                                        <p:cTn id="7" dur="500" fill="hold"/>
                                        <p:tgtEl>
                                          <p:spTgt spid="88081"/>
                                        </p:tgtEl>
                                        <p:attrNameLst>
                                          <p:attrName>ppt_x</p:attrName>
                                        </p:attrNameLst>
                                      </p:cBhvr>
                                      <p:tavLst>
                                        <p:tav tm="0">
                                          <p:val>
                                            <p:strVal val="1+#ppt_w/2"/>
                                          </p:val>
                                        </p:tav>
                                        <p:tav tm="100000">
                                          <p:val>
                                            <p:strVal val="#ppt_x"/>
                                          </p:val>
                                        </p:tav>
                                      </p:tavLst>
                                    </p:anim>
                                    <p:anim calcmode="lin" valueType="num">
                                      <p:cBhvr additive="base">
                                        <p:cTn id="8" dur="500" fill="hold"/>
                                        <p:tgtEl>
                                          <p:spTgt spid="880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88245"/>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88245"/>
                                        </p:tgtEl>
                                      </p:cBhvr>
                                    </p:cmd>
                                  </p:childTnLst>
                                </p:cTn>
                              </p:par>
                            </p:childTnLst>
                          </p:cTn>
                        </p:par>
                      </p:childTnLst>
                    </p:cTn>
                  </p:par>
                </p:childTnLst>
              </p:cTn>
              <p:nextCondLst>
                <p:cond evt="onClick" delay="0">
                  <p:tgtEl>
                    <p:spTgt spid="88245"/>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88245"/>
                </p:tgtEl>
              </p:cMediaNode>
            </p:audio>
            <p:seq concurrent="1" nextAc="seek">
              <p:cTn id="15" restart="whenNotActive" fill="hold" evtFilter="cancelBubble" nodeType="interactiveSeq">
                <p:stCondLst>
                  <p:cond evt="onClick" delay="0">
                    <p:tgtEl>
                      <p:spTgt spid="88244"/>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88244"/>
                                        </p:tgtEl>
                                      </p:cBhvr>
                                    </p:cmd>
                                  </p:childTnLst>
                                </p:cTn>
                              </p:par>
                            </p:childTnLst>
                          </p:cTn>
                        </p:par>
                      </p:childTnLst>
                    </p:cTn>
                  </p:par>
                </p:childTnLst>
              </p:cTn>
              <p:nextCondLst>
                <p:cond evt="onClick" delay="0">
                  <p:tgtEl>
                    <p:spTgt spid="88244"/>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88244"/>
                </p:tgtEl>
              </p:cMediaNode>
            </p:audio>
            <p:seq concurrent="1" nextAc="seek">
              <p:cTn id="21" restart="whenNotActive" fill="hold" evtFilter="cancelBubble" nodeType="interactiveSeq">
                <p:stCondLst>
                  <p:cond evt="onClick" delay="0">
                    <p:tgtEl>
                      <p:spTgt spid="15378"/>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25733" fill="hold"/>
                                        <p:tgtEl>
                                          <p:spTgt spid="15378"/>
                                        </p:tgtEl>
                                      </p:cBhvr>
                                    </p:cmd>
                                  </p:childTnLst>
                                </p:cTn>
                              </p:par>
                            </p:childTnLst>
                          </p:cTn>
                        </p:par>
                      </p:childTnLst>
                    </p:cTn>
                  </p:par>
                </p:childTnLst>
              </p:cTn>
              <p:nextCondLst>
                <p:cond evt="onClick" delay="0">
                  <p:tgtEl>
                    <p:spTgt spid="15378"/>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378"/>
                </p:tgtEl>
              </p:cMediaNode>
            </p:audio>
            <p:seq concurrent="1" nextAc="seek">
              <p:cTn id="27" restart="whenNotActive" fill="hold" evtFilter="cancelBubble" nodeType="interactiveSeq">
                <p:stCondLst>
                  <p:cond evt="onClick" delay="0">
                    <p:tgtEl>
                      <p:spTgt spid="88073"/>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9516"/>
                                        </p:tgtEl>
                                        <p:attrNameLst>
                                          <p:attrName>style.visibility</p:attrName>
                                        </p:attrNameLst>
                                      </p:cBhvr>
                                      <p:to>
                                        <p:strVal val="visible"/>
                                      </p:to>
                                    </p:set>
                                    <p:anim calcmode="lin" valueType="num">
                                      <p:cBhvr additive="base">
                                        <p:cTn id="32" dur="1000" fill="hold"/>
                                        <p:tgtEl>
                                          <p:spTgt spid="149516"/>
                                        </p:tgtEl>
                                        <p:attrNameLst>
                                          <p:attrName>ppt_x</p:attrName>
                                        </p:attrNameLst>
                                      </p:cBhvr>
                                      <p:tavLst>
                                        <p:tav tm="0">
                                          <p:val>
                                            <p:strVal val="#ppt_x"/>
                                          </p:val>
                                        </p:tav>
                                        <p:tav tm="100000">
                                          <p:val>
                                            <p:strVal val="#ppt_x"/>
                                          </p:val>
                                        </p:tav>
                                      </p:tavLst>
                                    </p:anim>
                                    <p:anim calcmode="lin" valueType="num">
                                      <p:cBhvr additive="base">
                                        <p:cTn id="33" dur="1000" fill="hold"/>
                                        <p:tgtEl>
                                          <p:spTgt spid="149516"/>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1000"/>
                            </p:stCondLst>
                            <p:childTnLst>
                              <p:par>
                                <p:cTn id="35" presetID="5" presetClass="entr" presetSubtype="10" fill="hold" nodeType="afterEffect">
                                  <p:stCondLst>
                                    <p:cond delay="0"/>
                                  </p:stCondLst>
                                  <p:childTnLst>
                                    <p:set>
                                      <p:cBhvr>
                                        <p:cTn id="36" dur="1" fill="hold">
                                          <p:stCondLst>
                                            <p:cond delay="0"/>
                                          </p:stCondLst>
                                        </p:cTn>
                                        <p:tgtEl>
                                          <p:spTgt spid="88078"/>
                                        </p:tgtEl>
                                        <p:attrNameLst>
                                          <p:attrName>style.visibility</p:attrName>
                                        </p:attrNameLst>
                                      </p:cBhvr>
                                      <p:to>
                                        <p:strVal val="visible"/>
                                      </p:to>
                                    </p:set>
                                    <p:animEffect transition="in" filter="checkerboard(across)">
                                      <p:cBhvr>
                                        <p:cTn id="37" dur="500"/>
                                        <p:tgtEl>
                                          <p:spTgt spid="88078"/>
                                        </p:tgtEl>
                                      </p:cBhvr>
                                    </p:animEffect>
                                  </p:childTnLst>
                                </p:cTn>
                              </p:par>
                            </p:childTnLst>
                          </p:cTn>
                        </p:par>
                      </p:childTnLst>
                    </p:cTn>
                  </p:par>
                </p:childTnLst>
              </p:cTn>
              <p:nextCondLst>
                <p:cond evt="onClick" delay="0">
                  <p:tgtEl>
                    <p:spTgt spid="88073"/>
                  </p:tgtEl>
                </p:cond>
              </p:nextCondLst>
            </p:seq>
            <p:seq concurrent="1" nextAc="seek">
              <p:cTn id="38" restart="whenNotActive" fill="hold" evtFilter="cancelBubble" nodeType="interactiveSeq">
                <p:stCondLst>
                  <p:cond evt="onClick" delay="0">
                    <p:tgtEl>
                      <p:spTgt spid="88078"/>
                    </p:tgtEl>
                  </p:cond>
                </p:stCondLst>
                <p:endSync evt="end" delay="0">
                  <p:rtn val="all"/>
                </p:endSync>
                <p:childTnLst>
                  <p:par>
                    <p:cTn id="39" fill="hold" nodeType="clickPar">
                      <p:stCondLst>
                        <p:cond delay="0"/>
                      </p:stCondLst>
                      <p:childTnLst>
                        <p:par>
                          <p:cTn id="40" fill="hold" nodeType="withGroup">
                            <p:stCondLst>
                              <p:cond delay="0"/>
                            </p:stCondLst>
                            <p:childTnLst>
                              <p:par>
                                <p:cTn id="41" presetID="2" presetClass="exit" presetSubtype="1" fill="hold" grpId="1" nodeType="clickEffect">
                                  <p:stCondLst>
                                    <p:cond delay="0"/>
                                  </p:stCondLst>
                                  <p:childTnLst>
                                    <p:anim calcmode="lin" valueType="num">
                                      <p:cBhvr additive="base">
                                        <p:cTn id="42" dur="1000"/>
                                        <p:tgtEl>
                                          <p:spTgt spid="149516"/>
                                        </p:tgtEl>
                                        <p:attrNameLst>
                                          <p:attrName>ppt_x</p:attrName>
                                        </p:attrNameLst>
                                      </p:cBhvr>
                                      <p:tavLst>
                                        <p:tav tm="0">
                                          <p:val>
                                            <p:strVal val="ppt_x"/>
                                          </p:val>
                                        </p:tav>
                                        <p:tav tm="100000">
                                          <p:val>
                                            <p:strVal val="ppt_x"/>
                                          </p:val>
                                        </p:tav>
                                      </p:tavLst>
                                    </p:anim>
                                    <p:anim calcmode="lin" valueType="num">
                                      <p:cBhvr additive="base">
                                        <p:cTn id="43" dur="1000"/>
                                        <p:tgtEl>
                                          <p:spTgt spid="149516"/>
                                        </p:tgtEl>
                                        <p:attrNameLst>
                                          <p:attrName>ppt_y</p:attrName>
                                        </p:attrNameLst>
                                      </p:cBhvr>
                                      <p:tavLst>
                                        <p:tav tm="0">
                                          <p:val>
                                            <p:strVal val="ppt_y"/>
                                          </p:val>
                                        </p:tav>
                                        <p:tav tm="100000">
                                          <p:val>
                                            <p:strVal val="0-ppt_h/2"/>
                                          </p:val>
                                        </p:tav>
                                      </p:tavLst>
                                    </p:anim>
                                    <p:set>
                                      <p:cBhvr>
                                        <p:cTn id="44" dur="1" fill="hold">
                                          <p:stCondLst>
                                            <p:cond delay="999"/>
                                          </p:stCondLst>
                                        </p:cTn>
                                        <p:tgtEl>
                                          <p:spTgt spid="149516"/>
                                        </p:tgtEl>
                                        <p:attrNameLst>
                                          <p:attrName>style.visibility</p:attrName>
                                        </p:attrNameLst>
                                      </p:cBhvr>
                                      <p:to>
                                        <p:strVal val="hidden"/>
                                      </p:to>
                                    </p:set>
                                  </p:childTnLst>
                                </p:cTn>
                              </p:par>
                            </p:childTnLst>
                          </p:cTn>
                        </p:par>
                        <p:par>
                          <p:cTn id="45" fill="hold" nodeType="afterGroup">
                            <p:stCondLst>
                              <p:cond delay="1000"/>
                            </p:stCondLst>
                            <p:childTnLst>
                              <p:par>
                                <p:cTn id="46" presetID="5" presetClass="exit" presetSubtype="10" fill="hold" nodeType="afterEffect">
                                  <p:stCondLst>
                                    <p:cond delay="0"/>
                                  </p:stCondLst>
                                  <p:childTnLst>
                                    <p:animEffect transition="out" filter="checkerboard(across)">
                                      <p:cBhvr>
                                        <p:cTn id="47" dur="500"/>
                                        <p:tgtEl>
                                          <p:spTgt spid="88078"/>
                                        </p:tgtEl>
                                      </p:cBhvr>
                                    </p:animEffect>
                                    <p:set>
                                      <p:cBhvr>
                                        <p:cTn id="48" dur="1" fill="hold">
                                          <p:stCondLst>
                                            <p:cond delay="499"/>
                                          </p:stCondLst>
                                        </p:cTn>
                                        <p:tgtEl>
                                          <p:spTgt spid="88078"/>
                                        </p:tgtEl>
                                        <p:attrNameLst>
                                          <p:attrName>style.visibility</p:attrName>
                                        </p:attrNameLst>
                                      </p:cBhvr>
                                      <p:to>
                                        <p:strVal val="hidden"/>
                                      </p:to>
                                    </p:set>
                                  </p:childTnLst>
                                </p:cTn>
                              </p:par>
                            </p:childTnLst>
                          </p:cTn>
                        </p:par>
                      </p:childTnLst>
                    </p:cTn>
                  </p:par>
                </p:childTnLst>
              </p:cTn>
              <p:nextCondLst>
                <p:cond evt="onClick" delay="0">
                  <p:tgtEl>
                    <p:spTgt spid="88078"/>
                  </p:tgtEl>
                </p:cond>
              </p:nextCondLst>
            </p:seq>
          </p:childTnLst>
        </p:cTn>
      </p:par>
    </p:tnLst>
    <p:bldLst>
      <p:bldP spid="88081" grpId="0" autoUpdateAnimBg="0"/>
      <p:bldP spid="149516" grpId="0" animBg="1"/>
      <p:bldP spid="14951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242" name="Picture 154">
            <a:hlinkClick r:id="" action="ppaction://media"/>
            <a:extLst>
              <a:ext uri="{FF2B5EF4-FFF2-40B4-BE49-F238E27FC236}">
                <a16:creationId xmlns:a16="http://schemas.microsoft.com/office/drawing/2014/main" id="{748611D4-6EDB-A726-A8B3-9646F74988E3}"/>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243" name="Picture 155">
            <a:hlinkClick r:id="" action="ppaction://media"/>
            <a:extLst>
              <a:ext uri="{FF2B5EF4-FFF2-40B4-BE49-F238E27FC236}">
                <a16:creationId xmlns:a16="http://schemas.microsoft.com/office/drawing/2014/main" id="{5FC943CC-A51B-857B-8314-15AD2D80BE9E}"/>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2" descr="公司logo">
            <a:extLst>
              <a:ext uri="{FF2B5EF4-FFF2-40B4-BE49-F238E27FC236}">
                <a16:creationId xmlns:a16="http://schemas.microsoft.com/office/drawing/2014/main" id="{BFC8822B-AA2F-F5FB-BCD0-2349D453633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1" name="Picture 3" descr="originalText48">
            <a:extLst>
              <a:ext uri="{FF2B5EF4-FFF2-40B4-BE49-F238E27FC236}">
                <a16:creationId xmlns:a16="http://schemas.microsoft.com/office/drawing/2014/main" id="{D96DFF94-71D7-8CAF-03D6-A7C147F8F5A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4">
            <a:extLst>
              <a:ext uri="{FF2B5EF4-FFF2-40B4-BE49-F238E27FC236}">
                <a16:creationId xmlns:a16="http://schemas.microsoft.com/office/drawing/2014/main" id="{4043F8B6-C7DC-9016-35AF-A08C1D0CA7C2}"/>
              </a:ext>
            </a:extLst>
          </p:cNvPr>
          <p:cNvSpPr>
            <a:spLocks noChangeArrowheads="1"/>
          </p:cNvSpPr>
          <p:nvPr/>
        </p:nvSpPr>
        <p:spPr bwMode="auto">
          <a:xfrm>
            <a:off x="74613" y="84138"/>
            <a:ext cx="78105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536575" indent="-5365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0017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4097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81768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22567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828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1400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972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0544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2. What does the woman want to drink? </a:t>
            </a:r>
          </a:p>
        </p:txBody>
      </p:sp>
      <p:pic>
        <p:nvPicPr>
          <p:cNvPr id="89093" name="Picture 5" descr="originalTextHide">
            <a:extLst>
              <a:ext uri="{FF2B5EF4-FFF2-40B4-BE49-F238E27FC236}">
                <a16:creationId xmlns:a16="http://schemas.microsoft.com/office/drawing/2014/main" id="{26EC8CA0-7B78-C029-8530-C317B9B34DC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Rectangle 7">
            <a:extLst>
              <a:ext uri="{FF2B5EF4-FFF2-40B4-BE49-F238E27FC236}">
                <a16:creationId xmlns:a16="http://schemas.microsoft.com/office/drawing/2014/main" id="{ABBC66D6-AC53-B9C6-9942-6B1FF661A60F}"/>
              </a:ext>
            </a:extLst>
          </p:cNvPr>
          <p:cNvSpPr>
            <a:spLocks noChangeArrowheads="1"/>
          </p:cNvSpPr>
          <p:nvPr/>
        </p:nvSpPr>
        <p:spPr bwMode="auto">
          <a:xfrm>
            <a:off x="636588" y="4149725"/>
            <a:ext cx="73818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89096" name="Rectangle 8">
            <a:extLst>
              <a:ext uri="{FF2B5EF4-FFF2-40B4-BE49-F238E27FC236}">
                <a16:creationId xmlns:a16="http://schemas.microsoft.com/office/drawing/2014/main" id="{89B14039-DCAA-ADF6-E795-779B9CA860CC}"/>
              </a:ext>
            </a:extLst>
          </p:cNvPr>
          <p:cNvSpPr>
            <a:spLocks noChangeArrowheads="1"/>
          </p:cNvSpPr>
          <p:nvPr/>
        </p:nvSpPr>
        <p:spPr bwMode="auto">
          <a:xfrm>
            <a:off x="2411413" y="3949700"/>
            <a:ext cx="4967287"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A cup of coffee.</a:t>
            </a:r>
          </a:p>
        </p:txBody>
      </p:sp>
      <p:sp>
        <p:nvSpPr>
          <p:cNvPr id="17418" name="Rectangle 143">
            <a:extLst>
              <a:ext uri="{FF2B5EF4-FFF2-40B4-BE49-F238E27FC236}">
                <a16:creationId xmlns:a16="http://schemas.microsoft.com/office/drawing/2014/main" id="{F4EA9918-528A-DCF4-D2C9-FEC984C02773}"/>
              </a:ext>
            </a:extLst>
          </p:cNvPr>
          <p:cNvSpPr>
            <a:spLocks noChangeArrowheads="1"/>
          </p:cNvSpPr>
          <p:nvPr/>
        </p:nvSpPr>
        <p:spPr bwMode="auto">
          <a:xfrm>
            <a:off x="611188" y="554038"/>
            <a:ext cx="7056437" cy="223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30000"/>
              </a:lnSpc>
              <a:spcBef>
                <a:spcPct val="0"/>
              </a:spcBef>
              <a:buFontTx/>
              <a:buNone/>
            </a:pPr>
            <a:r>
              <a:rPr lang="en-US" altLang="zh-CN" sz="3600" b="0">
                <a:latin typeface="Times New Roman" panose="02020603050405020304" pitchFamily="18" charset="0"/>
              </a:rPr>
              <a:t>A cup of milk. </a:t>
            </a:r>
          </a:p>
          <a:p>
            <a:pPr>
              <a:lnSpc>
                <a:spcPct val="130000"/>
              </a:lnSpc>
              <a:spcBef>
                <a:spcPct val="0"/>
              </a:spcBef>
              <a:buFontTx/>
              <a:buNone/>
            </a:pPr>
            <a:r>
              <a:rPr lang="en-US" altLang="zh-CN" sz="3600" b="0">
                <a:latin typeface="Times New Roman" panose="02020603050405020304" pitchFamily="18" charset="0"/>
              </a:rPr>
              <a:t>A cup of coffee. </a:t>
            </a:r>
          </a:p>
          <a:p>
            <a:pPr>
              <a:lnSpc>
                <a:spcPct val="130000"/>
              </a:lnSpc>
              <a:spcBef>
                <a:spcPct val="0"/>
              </a:spcBef>
              <a:buFontTx/>
              <a:buNone/>
            </a:pPr>
            <a:r>
              <a:rPr lang="en-US" altLang="zh-CN" sz="3600" b="0">
                <a:latin typeface="Times New Roman" panose="02020603050405020304" pitchFamily="18" charset="0"/>
              </a:rPr>
              <a:t>A cup of tea.</a:t>
            </a:r>
            <a:r>
              <a:rPr lang="en-US" altLang="zh-CN" b="0"/>
              <a:t> </a:t>
            </a:r>
          </a:p>
        </p:txBody>
      </p:sp>
      <p:sp>
        <p:nvSpPr>
          <p:cNvPr id="149516" name="Rectangle 12">
            <a:extLst>
              <a:ext uri="{FF2B5EF4-FFF2-40B4-BE49-F238E27FC236}">
                <a16:creationId xmlns:a16="http://schemas.microsoft.com/office/drawing/2014/main" id="{2BD6C992-3925-3021-734B-71CFBB1A4068}"/>
              </a:ext>
            </a:extLst>
          </p:cNvPr>
          <p:cNvSpPr>
            <a:spLocks noChangeArrowheads="1"/>
          </p:cNvSpPr>
          <p:nvPr/>
        </p:nvSpPr>
        <p:spPr bwMode="auto">
          <a:xfrm>
            <a:off x="395288" y="836613"/>
            <a:ext cx="8135937" cy="5578475"/>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804863" indent="-804863">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6176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970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97643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5582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130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702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274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846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spcBef>
                <a:spcPct val="0"/>
              </a:spcBef>
              <a:buFontTx/>
              <a:buNone/>
            </a:pPr>
            <a:r>
              <a:rPr lang="en-US" altLang="zh-CN" sz="4800">
                <a:latin typeface="Times New Roman" panose="02020603050405020304" pitchFamily="18" charset="0"/>
              </a:rPr>
              <a:t>M: Can I help you?</a:t>
            </a:r>
          </a:p>
          <a:p>
            <a:pPr>
              <a:lnSpc>
                <a:spcPct val="125000"/>
              </a:lnSpc>
              <a:spcBef>
                <a:spcPct val="0"/>
              </a:spcBef>
              <a:buFontTx/>
              <a:buNone/>
            </a:pPr>
            <a:r>
              <a:rPr lang="en-US" altLang="zh-CN" sz="4800">
                <a:latin typeface="Times New Roman" panose="02020603050405020304" pitchFamily="18" charset="0"/>
              </a:rPr>
              <a:t>W: Yes. I want two sandwiches, please.</a:t>
            </a:r>
          </a:p>
          <a:p>
            <a:pPr>
              <a:lnSpc>
                <a:spcPct val="125000"/>
              </a:lnSpc>
              <a:spcBef>
                <a:spcPct val="0"/>
              </a:spcBef>
              <a:buFontTx/>
              <a:buNone/>
            </a:pPr>
            <a:r>
              <a:rPr lang="en-US" altLang="zh-CN" sz="4800">
                <a:latin typeface="Times New Roman" panose="02020603050405020304" pitchFamily="18" charset="0"/>
              </a:rPr>
              <a:t>M: And what do you want to drink?</a:t>
            </a:r>
          </a:p>
          <a:p>
            <a:pPr>
              <a:lnSpc>
                <a:spcPct val="125000"/>
              </a:lnSpc>
              <a:spcBef>
                <a:spcPct val="0"/>
              </a:spcBef>
              <a:buFontTx/>
              <a:buNone/>
            </a:pPr>
            <a:r>
              <a:rPr lang="en-US" altLang="zh-CN" sz="4800">
                <a:latin typeface="Times New Roman" panose="02020603050405020304" pitchFamily="18" charset="0"/>
              </a:rPr>
              <a:t>W: I want a cup of coffee.</a:t>
            </a:r>
          </a:p>
        </p:txBody>
      </p:sp>
      <p:pic>
        <p:nvPicPr>
          <p:cNvPr id="17425" name="Picture 17">
            <a:hlinkClick r:id="" action="ppaction://media"/>
            <a:extLst>
              <a:ext uri="{FF2B5EF4-FFF2-40B4-BE49-F238E27FC236}">
                <a16:creationId xmlns:a16="http://schemas.microsoft.com/office/drawing/2014/main" id="{925D3D98-8366-F35D-C10A-9110FAC322BB}"/>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36000" y="55165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7426" name="Picture 18">
            <a:hlinkClick r:id="" action="ppaction://media"/>
            <a:extLst>
              <a:ext uri="{FF2B5EF4-FFF2-40B4-BE49-F238E27FC236}">
                <a16:creationId xmlns:a16="http://schemas.microsoft.com/office/drawing/2014/main" id="{C3A4985E-2484-D9A8-9C6F-3FF9F40FCEB2}"/>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101013"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9096"/>
                                        </p:tgtEl>
                                        <p:attrNameLst>
                                          <p:attrName>style.visibility</p:attrName>
                                        </p:attrNameLst>
                                      </p:cBhvr>
                                      <p:to>
                                        <p:strVal val="visible"/>
                                      </p:to>
                                    </p:set>
                                    <p:anim calcmode="lin" valueType="num">
                                      <p:cBhvr additive="base">
                                        <p:cTn id="7" dur="500" fill="hold"/>
                                        <p:tgtEl>
                                          <p:spTgt spid="89096"/>
                                        </p:tgtEl>
                                        <p:attrNameLst>
                                          <p:attrName>ppt_x</p:attrName>
                                        </p:attrNameLst>
                                      </p:cBhvr>
                                      <p:tavLst>
                                        <p:tav tm="0">
                                          <p:val>
                                            <p:strVal val="1+#ppt_w/2"/>
                                          </p:val>
                                        </p:tav>
                                        <p:tav tm="100000">
                                          <p:val>
                                            <p:strVal val="#ppt_x"/>
                                          </p:val>
                                        </p:tav>
                                      </p:tavLst>
                                    </p:anim>
                                    <p:anim calcmode="lin" valueType="num">
                                      <p:cBhvr additive="base">
                                        <p:cTn id="8" dur="500" fill="hold"/>
                                        <p:tgtEl>
                                          <p:spTgt spid="890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89242"/>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52" fill="hold"/>
                                        <p:tgtEl>
                                          <p:spTgt spid="89242"/>
                                        </p:tgtEl>
                                      </p:cBhvr>
                                    </p:cmd>
                                  </p:childTnLst>
                                </p:cTn>
                              </p:par>
                            </p:childTnLst>
                          </p:cTn>
                        </p:par>
                      </p:childTnLst>
                    </p:cTn>
                  </p:par>
                </p:childTnLst>
              </p:cTn>
              <p:nextCondLst>
                <p:cond evt="onClick" delay="0">
                  <p:tgtEl>
                    <p:spTgt spid="89242"/>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89242"/>
                </p:tgtEl>
              </p:cMediaNode>
            </p:audio>
            <p:seq concurrent="1" nextAc="seek">
              <p:cTn id="15" restart="whenNotActive" fill="hold" evtFilter="cancelBubble" nodeType="interactiveSeq">
                <p:stCondLst>
                  <p:cond evt="onClick" delay="0">
                    <p:tgtEl>
                      <p:spTgt spid="89243"/>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16" fill="hold"/>
                                        <p:tgtEl>
                                          <p:spTgt spid="89243"/>
                                        </p:tgtEl>
                                      </p:cBhvr>
                                    </p:cmd>
                                  </p:childTnLst>
                                </p:cTn>
                              </p:par>
                            </p:childTnLst>
                          </p:cTn>
                        </p:par>
                      </p:childTnLst>
                    </p:cTn>
                  </p:par>
                </p:childTnLst>
              </p:cTn>
              <p:nextCondLst>
                <p:cond evt="onClick" delay="0">
                  <p:tgtEl>
                    <p:spTgt spid="89243"/>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89243"/>
                </p:tgtEl>
              </p:cMediaNode>
            </p:audio>
            <p:seq concurrent="1" nextAc="seek">
              <p:cTn id="21" restart="whenNotActive" fill="hold" evtFilter="cancelBubble" nodeType="interactiveSeq">
                <p:stCondLst>
                  <p:cond evt="onClick" delay="0">
                    <p:tgtEl>
                      <p:spTgt spid="17425"/>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25733" fill="hold"/>
                                        <p:tgtEl>
                                          <p:spTgt spid="17425"/>
                                        </p:tgtEl>
                                      </p:cBhvr>
                                    </p:cmd>
                                  </p:childTnLst>
                                </p:cTn>
                              </p:par>
                            </p:childTnLst>
                          </p:cTn>
                        </p:par>
                      </p:childTnLst>
                    </p:cTn>
                  </p:par>
                </p:childTnLst>
              </p:cTn>
              <p:nextCondLst>
                <p:cond evt="onClick" delay="0">
                  <p:tgtEl>
                    <p:spTgt spid="17425"/>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7425"/>
                </p:tgtEl>
              </p:cMediaNode>
            </p:audio>
            <p:seq concurrent="1" nextAc="seek">
              <p:cTn id="27" restart="whenNotActive" fill="hold" evtFilter="cancelBubble" nodeType="interactiveSeq">
                <p:stCondLst>
                  <p:cond evt="onClick" delay="0">
                    <p:tgtEl>
                      <p:spTgt spid="89091"/>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9516"/>
                                        </p:tgtEl>
                                        <p:attrNameLst>
                                          <p:attrName>style.visibility</p:attrName>
                                        </p:attrNameLst>
                                      </p:cBhvr>
                                      <p:to>
                                        <p:strVal val="visible"/>
                                      </p:to>
                                    </p:set>
                                    <p:animEffect transition="in" filter="box(in)">
                                      <p:cBhvr>
                                        <p:cTn id="32" dur="1000"/>
                                        <p:tgtEl>
                                          <p:spTgt spid="149516"/>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89093"/>
                                        </p:tgtEl>
                                        <p:attrNameLst>
                                          <p:attrName>style.visibility</p:attrName>
                                        </p:attrNameLst>
                                      </p:cBhvr>
                                      <p:to>
                                        <p:strVal val="visible"/>
                                      </p:to>
                                    </p:set>
                                    <p:animEffect transition="in" filter="checkerboard(across)">
                                      <p:cBhvr>
                                        <p:cTn id="36" dur="500"/>
                                        <p:tgtEl>
                                          <p:spTgt spid="89093"/>
                                        </p:tgtEl>
                                      </p:cBhvr>
                                    </p:animEffect>
                                  </p:childTnLst>
                                </p:cTn>
                              </p:par>
                            </p:childTnLst>
                          </p:cTn>
                        </p:par>
                      </p:childTnLst>
                    </p:cTn>
                  </p:par>
                </p:childTnLst>
              </p:cTn>
              <p:nextCondLst>
                <p:cond evt="onClick" delay="0">
                  <p:tgtEl>
                    <p:spTgt spid="89091"/>
                  </p:tgtEl>
                </p:cond>
              </p:nextCondLst>
            </p:seq>
            <p:seq concurrent="1" nextAc="seek">
              <p:cTn id="37" restart="whenNotActive" fill="hold" evtFilter="cancelBubble" nodeType="interactiveSeq">
                <p:stCondLst>
                  <p:cond evt="onClick" delay="0">
                    <p:tgtEl>
                      <p:spTgt spid="89093"/>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4" presetClass="exit" presetSubtype="32" fill="hold" grpId="1" nodeType="clickEffect">
                                  <p:stCondLst>
                                    <p:cond delay="0"/>
                                  </p:stCondLst>
                                  <p:childTnLst>
                                    <p:animEffect transition="out" filter="box(out)">
                                      <p:cBhvr>
                                        <p:cTn id="41" dur="1000"/>
                                        <p:tgtEl>
                                          <p:spTgt spid="149516"/>
                                        </p:tgtEl>
                                      </p:cBhvr>
                                    </p:animEffect>
                                    <p:set>
                                      <p:cBhvr>
                                        <p:cTn id="42" dur="1" fill="hold">
                                          <p:stCondLst>
                                            <p:cond delay="999"/>
                                          </p:stCondLst>
                                        </p:cTn>
                                        <p:tgtEl>
                                          <p:spTgt spid="149516"/>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89093"/>
                                        </p:tgtEl>
                                      </p:cBhvr>
                                    </p:animEffect>
                                    <p:set>
                                      <p:cBhvr>
                                        <p:cTn id="46" dur="1" fill="hold">
                                          <p:stCondLst>
                                            <p:cond delay="499"/>
                                          </p:stCondLst>
                                        </p:cTn>
                                        <p:tgtEl>
                                          <p:spTgt spid="89093"/>
                                        </p:tgtEl>
                                        <p:attrNameLst>
                                          <p:attrName>style.visibility</p:attrName>
                                        </p:attrNameLst>
                                      </p:cBhvr>
                                      <p:to>
                                        <p:strVal val="hidden"/>
                                      </p:to>
                                    </p:set>
                                  </p:childTnLst>
                                </p:cTn>
                              </p:par>
                            </p:childTnLst>
                          </p:cTn>
                        </p:par>
                      </p:childTnLst>
                    </p:cTn>
                  </p:par>
                </p:childTnLst>
              </p:cTn>
              <p:nextCondLst>
                <p:cond evt="onClick" delay="0">
                  <p:tgtEl>
                    <p:spTgt spid="89093"/>
                  </p:tgtEl>
                </p:cond>
              </p:nextCondLst>
            </p:seq>
          </p:childTnLst>
        </p:cTn>
      </p:par>
    </p:tnLst>
    <p:bldLst>
      <p:bldP spid="89096" grpId="0" autoUpdateAnimBg="0"/>
      <p:bldP spid="149516" grpId="0" animBg="1"/>
      <p:bldP spid="14951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descr="公司logo">
            <a:extLst>
              <a:ext uri="{FF2B5EF4-FFF2-40B4-BE49-F238E27FC236}">
                <a16:creationId xmlns:a16="http://schemas.microsoft.com/office/drawing/2014/main" id="{5EDA353C-B07F-6743-E493-51434A057CF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12" descr="originalText48">
            <a:extLst>
              <a:ext uri="{FF2B5EF4-FFF2-40B4-BE49-F238E27FC236}">
                <a16:creationId xmlns:a16="http://schemas.microsoft.com/office/drawing/2014/main" id="{8FAABC7C-EFAA-1497-B32F-F90CA8469E2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14" descr="originalTextHide">
            <a:extLst>
              <a:ext uri="{FF2B5EF4-FFF2-40B4-BE49-F238E27FC236}">
                <a16:creationId xmlns:a16="http://schemas.microsoft.com/office/drawing/2014/main" id="{FC9183C3-9D0A-B09C-A60A-B823AFC88B8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9">
            <a:extLst>
              <a:ext uri="{FF2B5EF4-FFF2-40B4-BE49-F238E27FC236}">
                <a16:creationId xmlns:a16="http://schemas.microsoft.com/office/drawing/2014/main" id="{EDB43145-6C4A-833D-AB75-6C6AD0E7CD35}"/>
              </a:ext>
            </a:extLst>
          </p:cNvPr>
          <p:cNvSpPr>
            <a:spLocks noChangeArrowheads="1"/>
          </p:cNvSpPr>
          <p:nvPr/>
        </p:nvSpPr>
        <p:spPr bwMode="auto">
          <a:xfrm>
            <a:off x="69850" y="65088"/>
            <a:ext cx="7670800"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buFontTx/>
              <a:buNone/>
            </a:pPr>
            <a:r>
              <a:rPr lang="zh-CN" altLang="en-US" sz="1800" b="0">
                <a:latin typeface="Times New Roman" panose="02020603050405020304" pitchFamily="18" charset="0"/>
              </a:rPr>
              <a:t>听第二段对话，回答第 </a:t>
            </a:r>
            <a:r>
              <a:rPr lang="en-US" altLang="zh-CN" sz="1800">
                <a:latin typeface="Times New Roman" panose="02020603050405020304" pitchFamily="18" charset="0"/>
              </a:rPr>
              <a:t>3</a:t>
            </a:r>
            <a:r>
              <a:rPr lang="en-US" altLang="zh-CN" sz="1800" b="0">
                <a:latin typeface="Times New Roman" panose="02020603050405020304" pitchFamily="18" charset="0"/>
              </a:rPr>
              <a:t> - </a:t>
            </a:r>
            <a:r>
              <a:rPr lang="en-US" altLang="zh-CN" sz="1800">
                <a:latin typeface="Times New Roman" panose="02020603050405020304" pitchFamily="18" charset="0"/>
              </a:rPr>
              <a:t>4</a:t>
            </a:r>
            <a:r>
              <a:rPr lang="en-US" altLang="zh-CN" sz="1800" b="0">
                <a:latin typeface="Times New Roman" panose="02020603050405020304" pitchFamily="18" charset="0"/>
              </a:rPr>
              <a:t> </a:t>
            </a:r>
            <a:r>
              <a:rPr lang="zh-CN" altLang="en-US" sz="1800" b="0">
                <a:latin typeface="Times New Roman" panose="02020603050405020304" pitchFamily="18" charset="0"/>
              </a:rPr>
              <a:t>两个问题。现在你有 </a:t>
            </a:r>
            <a:r>
              <a:rPr lang="en-US" altLang="zh-CN" sz="1800">
                <a:latin typeface="Times New Roman" panose="02020603050405020304" pitchFamily="18" charset="0"/>
              </a:rPr>
              <a:t>10</a:t>
            </a:r>
            <a:r>
              <a:rPr lang="en-US" altLang="zh-CN" sz="1800" b="0">
                <a:latin typeface="Times New Roman" panose="02020603050405020304" pitchFamily="18" charset="0"/>
              </a:rPr>
              <a:t> </a:t>
            </a:r>
            <a:r>
              <a:rPr lang="zh-CN" altLang="en-US" sz="1800" b="0">
                <a:latin typeface="Times New Roman" panose="02020603050405020304" pitchFamily="18" charset="0"/>
              </a:rPr>
              <a:t>秒钟的阅题时间。 </a:t>
            </a:r>
          </a:p>
        </p:txBody>
      </p:sp>
      <p:sp>
        <p:nvSpPr>
          <p:cNvPr id="19462" name="Rectangle 29">
            <a:extLst>
              <a:ext uri="{FF2B5EF4-FFF2-40B4-BE49-F238E27FC236}">
                <a16:creationId xmlns:a16="http://schemas.microsoft.com/office/drawing/2014/main" id="{2106B34A-6077-68E3-AE85-5E8B9B32D89D}"/>
              </a:ext>
            </a:extLst>
          </p:cNvPr>
          <p:cNvSpPr>
            <a:spLocks noChangeArrowheads="1"/>
          </p:cNvSpPr>
          <p:nvPr/>
        </p:nvSpPr>
        <p:spPr bwMode="auto">
          <a:xfrm>
            <a:off x="323850" y="693738"/>
            <a:ext cx="7993063" cy="5468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9128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3208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72878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3677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939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511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083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655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buFontTx/>
              <a:buNone/>
            </a:pPr>
            <a:r>
              <a:rPr lang="en-US" altLang="zh-CN" sz="3600">
                <a:latin typeface="Times New Roman" panose="02020603050405020304" pitchFamily="18" charset="0"/>
              </a:rPr>
              <a:t>3. Where is Emily going this afternoon?</a:t>
            </a:r>
            <a:r>
              <a:rPr lang="en-US" altLang="zh-CN" sz="3600" b="0">
                <a:latin typeface="Times New Roman" panose="02020603050405020304" pitchFamily="18" charset="0"/>
              </a:rPr>
              <a:t> </a:t>
            </a:r>
          </a:p>
          <a:p>
            <a:pPr>
              <a:lnSpc>
                <a:spcPct val="105000"/>
              </a:lnSpc>
              <a:buFontTx/>
              <a:buNone/>
            </a:pPr>
            <a:r>
              <a:rPr lang="en-US" altLang="zh-CN" sz="3600" b="0">
                <a:latin typeface="Times New Roman" panose="02020603050405020304" pitchFamily="18" charset="0"/>
              </a:rPr>
              <a:t>    She's going to the library. </a:t>
            </a:r>
          </a:p>
          <a:p>
            <a:pPr>
              <a:lnSpc>
                <a:spcPct val="105000"/>
              </a:lnSpc>
              <a:buFontTx/>
              <a:buNone/>
            </a:pPr>
            <a:r>
              <a:rPr lang="en-US" altLang="zh-CN" sz="3600" b="0">
                <a:latin typeface="Times New Roman" panose="02020603050405020304" pitchFamily="18" charset="0"/>
              </a:rPr>
              <a:t>    She's going to the park. </a:t>
            </a:r>
          </a:p>
          <a:p>
            <a:pPr>
              <a:lnSpc>
                <a:spcPct val="105000"/>
              </a:lnSpc>
              <a:buFontTx/>
              <a:buNone/>
            </a:pPr>
            <a:r>
              <a:rPr lang="en-US" altLang="zh-CN" sz="3600" b="0">
                <a:latin typeface="Times New Roman" panose="02020603050405020304" pitchFamily="18" charset="0"/>
              </a:rPr>
              <a:t>    She's going to the zoo. </a:t>
            </a:r>
          </a:p>
          <a:p>
            <a:pPr>
              <a:lnSpc>
                <a:spcPct val="105000"/>
              </a:lnSpc>
              <a:buFontTx/>
              <a:buNone/>
            </a:pPr>
            <a:r>
              <a:rPr lang="en-US" altLang="zh-CN" sz="3600">
                <a:latin typeface="Times New Roman" panose="02020603050405020304" pitchFamily="18" charset="0"/>
              </a:rPr>
              <a:t>4. How's the weather in Hong Kong?</a:t>
            </a:r>
            <a:r>
              <a:rPr lang="en-US" altLang="zh-CN" sz="3600" b="0">
                <a:latin typeface="Times New Roman" panose="02020603050405020304" pitchFamily="18" charset="0"/>
              </a:rPr>
              <a:t> </a:t>
            </a:r>
          </a:p>
          <a:p>
            <a:pPr>
              <a:lnSpc>
                <a:spcPct val="105000"/>
              </a:lnSpc>
              <a:buFontTx/>
              <a:buNone/>
            </a:pPr>
            <a:r>
              <a:rPr lang="en-US" altLang="zh-CN" sz="3600" b="0">
                <a:latin typeface="Times New Roman" panose="02020603050405020304" pitchFamily="18" charset="0"/>
              </a:rPr>
              <a:t>    It's cloudy. </a:t>
            </a:r>
          </a:p>
          <a:p>
            <a:pPr>
              <a:lnSpc>
                <a:spcPct val="105000"/>
              </a:lnSpc>
              <a:buFontTx/>
              <a:buNone/>
            </a:pPr>
            <a:r>
              <a:rPr lang="en-US" altLang="zh-CN" sz="3600" b="0">
                <a:latin typeface="Times New Roman" panose="02020603050405020304" pitchFamily="18" charset="0"/>
              </a:rPr>
              <a:t>    It's windy. </a:t>
            </a:r>
          </a:p>
          <a:p>
            <a:pPr>
              <a:lnSpc>
                <a:spcPct val="105000"/>
              </a:lnSpc>
              <a:buFontTx/>
              <a:buNone/>
            </a:pPr>
            <a:r>
              <a:rPr lang="en-US" altLang="zh-CN" sz="3600" b="0">
                <a:latin typeface="Times New Roman" panose="02020603050405020304" pitchFamily="18" charset="0"/>
              </a:rPr>
              <a:t>    It's warm.</a:t>
            </a:r>
            <a:r>
              <a:rPr lang="en-US" altLang="zh-CN" b="0"/>
              <a:t> </a:t>
            </a:r>
          </a:p>
        </p:txBody>
      </p:sp>
      <p:sp>
        <p:nvSpPr>
          <p:cNvPr id="19463" name="Rectangle 13">
            <a:extLst>
              <a:ext uri="{FF2B5EF4-FFF2-40B4-BE49-F238E27FC236}">
                <a16:creationId xmlns:a16="http://schemas.microsoft.com/office/drawing/2014/main" id="{AAEC1AD4-1E71-7A24-DFA9-3100CE9DD003}"/>
              </a:ext>
            </a:extLst>
          </p:cNvPr>
          <p:cNvSpPr>
            <a:spLocks noChangeArrowheads="1"/>
          </p:cNvSpPr>
          <p:nvPr/>
        </p:nvSpPr>
        <p:spPr bwMode="auto">
          <a:xfrm>
            <a:off x="395288" y="765175"/>
            <a:ext cx="8066087" cy="57785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15000"/>
              </a:lnSpc>
              <a:spcBef>
                <a:spcPct val="0"/>
              </a:spcBef>
              <a:buFontTx/>
              <a:buNone/>
            </a:pPr>
            <a:r>
              <a:rPr lang="en-US" altLang="zh-CN" sz="3600">
                <a:latin typeface="Times New Roman" panose="02020603050405020304" pitchFamily="18" charset="0"/>
              </a:rPr>
              <a:t>M: Hi Emily. What's the weather like in Shanghai today?</a:t>
            </a:r>
          </a:p>
          <a:p>
            <a:pPr>
              <a:lnSpc>
                <a:spcPct val="115000"/>
              </a:lnSpc>
              <a:spcBef>
                <a:spcPct val="0"/>
              </a:spcBef>
              <a:buFontTx/>
              <a:buNone/>
            </a:pPr>
            <a:r>
              <a:rPr lang="en-US" altLang="zh-CN" sz="3600">
                <a:latin typeface="Times New Roman" panose="02020603050405020304" pitchFamily="18" charset="0"/>
              </a:rPr>
              <a:t>W: Hi, Eric. It's sunny and warm here. I'm going to the zoo this afternoon.</a:t>
            </a:r>
          </a:p>
          <a:p>
            <a:pPr>
              <a:lnSpc>
                <a:spcPct val="115000"/>
              </a:lnSpc>
              <a:spcBef>
                <a:spcPct val="0"/>
              </a:spcBef>
              <a:buFontTx/>
              <a:buNone/>
            </a:pPr>
            <a:r>
              <a:rPr lang="en-US" altLang="zh-CN" sz="3600">
                <a:latin typeface="Times New Roman" panose="02020603050405020304" pitchFamily="18" charset="0"/>
              </a:rPr>
              <a:t>M: Sounds great!</a:t>
            </a:r>
          </a:p>
          <a:p>
            <a:pPr>
              <a:lnSpc>
                <a:spcPct val="115000"/>
              </a:lnSpc>
              <a:spcBef>
                <a:spcPct val="0"/>
              </a:spcBef>
              <a:buFontTx/>
              <a:buNone/>
            </a:pPr>
            <a:r>
              <a:rPr lang="en-US" altLang="zh-CN" sz="3600">
                <a:latin typeface="Times New Roman" panose="02020603050405020304" pitchFamily="18" charset="0"/>
              </a:rPr>
              <a:t>W: Eric, what's the weather like in Hong Kong?</a:t>
            </a:r>
          </a:p>
          <a:p>
            <a:pPr>
              <a:lnSpc>
                <a:spcPct val="115000"/>
              </a:lnSpc>
              <a:spcBef>
                <a:spcPct val="0"/>
              </a:spcBef>
              <a:buFontTx/>
              <a:buNone/>
            </a:pPr>
            <a:r>
              <a:rPr lang="en-US" altLang="zh-CN" sz="3600">
                <a:latin typeface="Times New Roman" panose="02020603050405020304" pitchFamily="18" charset="0"/>
              </a:rPr>
              <a:t>M: It's cloudy. It's going to rain. So I have to stay at home.</a:t>
            </a:r>
          </a:p>
        </p:txBody>
      </p:sp>
      <p:pic>
        <p:nvPicPr>
          <p:cNvPr id="94312" name="Picture 104">
            <a:hlinkClick r:id="" action="ppaction://media"/>
            <a:extLst>
              <a:ext uri="{FF2B5EF4-FFF2-40B4-BE49-F238E27FC236}">
                <a16:creationId xmlns:a16="http://schemas.microsoft.com/office/drawing/2014/main" id="{6AE34A9C-1AA5-7212-EB7A-C677BD8C6967}"/>
              </a:ext>
            </a:extLst>
          </p:cNvPr>
          <p:cNvPicPr>
            <a:picLocks noChangeAspect="1" noChangeArrowheads="1"/>
          </p:cNvPicPr>
          <p:nvPr>
            <p:ph sz="half" idx="2"/>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a:xfrm>
            <a:off x="7667625" y="115888"/>
            <a:ext cx="503238"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8" name="Picture 12">
            <a:hlinkClick r:id="" action="ppaction://media"/>
            <a:extLst>
              <a:ext uri="{FF2B5EF4-FFF2-40B4-BE49-F238E27FC236}">
                <a16:creationId xmlns:a16="http://schemas.microsoft.com/office/drawing/2014/main" id="{1C7FBA6D-8B9D-1AB9-4AAF-0DF8E330CD60}"/>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55895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9431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770" fill="hold"/>
                                        <p:tgtEl>
                                          <p:spTgt spid="94312"/>
                                        </p:tgtEl>
                                      </p:cBhvr>
                                    </p:cmd>
                                  </p:childTnLst>
                                </p:cTn>
                              </p:par>
                            </p:childTnLst>
                          </p:cTn>
                        </p:par>
                      </p:childTnLst>
                    </p:cTn>
                  </p:par>
                </p:childTnLst>
              </p:cTn>
              <p:nextCondLst>
                <p:cond evt="onClick" delay="0">
                  <p:tgtEl>
                    <p:spTgt spid="9431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4312"/>
                </p:tgtEl>
              </p:cMediaNode>
            </p:audio>
            <p:seq concurrent="1" nextAc="seek">
              <p:cTn id="8" restart="whenNotActive" fill="hold" evtFilter="cancelBubble" nodeType="interactiveSeq">
                <p:stCondLst>
                  <p:cond evt="onClick" delay="0">
                    <p:tgtEl>
                      <p:spTgt spid="19459"/>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19463"/>
                                        </p:tgtEl>
                                        <p:attrNameLst>
                                          <p:attrName>style.visibility</p:attrName>
                                        </p:attrNameLst>
                                      </p:cBhvr>
                                      <p:to>
                                        <p:strVal val="visible"/>
                                      </p:to>
                                    </p:set>
                                    <p:animEffect transition="in" filter="diamond(in)">
                                      <p:cBhvr>
                                        <p:cTn id="13" dur="1000"/>
                                        <p:tgtEl>
                                          <p:spTgt spid="19463"/>
                                        </p:tgtEl>
                                      </p:cBhvr>
                                    </p:animEffect>
                                  </p:childTnLst>
                                </p:cTn>
                              </p:par>
                            </p:childTnLst>
                          </p:cTn>
                        </p:par>
                        <p:par>
                          <p:cTn id="14" fill="hold" nodeType="afterGroup">
                            <p:stCondLst>
                              <p:cond delay="1000"/>
                            </p:stCondLst>
                            <p:childTnLst>
                              <p:par>
                                <p:cTn id="15" presetID="5" presetClass="entr" presetSubtype="10" fill="hold" nodeType="afterEffect">
                                  <p:stCondLst>
                                    <p:cond delay="0"/>
                                  </p:stCondLst>
                                  <p:childTnLst>
                                    <p:set>
                                      <p:cBhvr>
                                        <p:cTn id="16" dur="1" fill="hold">
                                          <p:stCondLst>
                                            <p:cond delay="0"/>
                                          </p:stCondLst>
                                        </p:cTn>
                                        <p:tgtEl>
                                          <p:spTgt spid="19460"/>
                                        </p:tgtEl>
                                        <p:attrNameLst>
                                          <p:attrName>style.visibility</p:attrName>
                                        </p:attrNameLst>
                                      </p:cBhvr>
                                      <p:to>
                                        <p:strVal val="visible"/>
                                      </p:to>
                                    </p:set>
                                    <p:animEffect transition="in" filter="checkerboard(across)">
                                      <p:cBhvr>
                                        <p:cTn id="17" dur="500"/>
                                        <p:tgtEl>
                                          <p:spTgt spid="19460"/>
                                        </p:tgtEl>
                                      </p:cBhvr>
                                    </p:animEffect>
                                  </p:childTnLst>
                                </p:cTn>
                              </p:par>
                            </p:childTnLst>
                          </p:cTn>
                        </p:par>
                      </p:childTnLst>
                    </p:cTn>
                  </p:par>
                </p:childTnLst>
              </p:cTn>
              <p:nextCondLst>
                <p:cond evt="onClick" delay="0">
                  <p:tgtEl>
                    <p:spTgt spid="19459"/>
                  </p:tgtEl>
                </p:cond>
              </p:nextCondLst>
            </p:seq>
            <p:seq concurrent="1" nextAc="seek">
              <p:cTn id="18" restart="whenNotActive" fill="hold" evtFilter="cancelBubble" nodeType="interactiveSeq">
                <p:stCondLst>
                  <p:cond evt="onClick" delay="0">
                    <p:tgtEl>
                      <p:spTgt spid="19460"/>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8" presetClass="exit" presetSubtype="32" fill="hold" grpId="1" nodeType="clickEffect">
                                  <p:stCondLst>
                                    <p:cond delay="0"/>
                                  </p:stCondLst>
                                  <p:childTnLst>
                                    <p:animEffect transition="out" filter="diamond(out)">
                                      <p:cBhvr>
                                        <p:cTn id="22" dur="1000"/>
                                        <p:tgtEl>
                                          <p:spTgt spid="19463"/>
                                        </p:tgtEl>
                                      </p:cBhvr>
                                    </p:animEffect>
                                    <p:set>
                                      <p:cBhvr>
                                        <p:cTn id="23" dur="1" fill="hold">
                                          <p:stCondLst>
                                            <p:cond delay="999"/>
                                          </p:stCondLst>
                                        </p:cTn>
                                        <p:tgtEl>
                                          <p:spTgt spid="19463"/>
                                        </p:tgtEl>
                                        <p:attrNameLst>
                                          <p:attrName>style.visibility</p:attrName>
                                        </p:attrNameLst>
                                      </p:cBhvr>
                                      <p:to>
                                        <p:strVal val="hidden"/>
                                      </p:to>
                                    </p:set>
                                  </p:childTnLst>
                                </p:cTn>
                              </p:par>
                            </p:childTnLst>
                          </p:cTn>
                        </p:par>
                        <p:par>
                          <p:cTn id="24" fill="hold" nodeType="afterGroup">
                            <p:stCondLst>
                              <p:cond delay="1000"/>
                            </p:stCondLst>
                            <p:childTnLst>
                              <p:par>
                                <p:cTn id="25" presetID="5" presetClass="exit" presetSubtype="10" fill="hold" nodeType="afterEffect">
                                  <p:stCondLst>
                                    <p:cond delay="0"/>
                                  </p:stCondLst>
                                  <p:childTnLst>
                                    <p:animEffect transition="out" filter="checkerboard(across)">
                                      <p:cBhvr>
                                        <p:cTn id="26" dur="500"/>
                                        <p:tgtEl>
                                          <p:spTgt spid="19460"/>
                                        </p:tgtEl>
                                      </p:cBhvr>
                                    </p:animEffect>
                                    <p:set>
                                      <p:cBhvr>
                                        <p:cTn id="27" dur="1" fill="hold">
                                          <p:stCondLst>
                                            <p:cond delay="499"/>
                                          </p:stCondLst>
                                        </p:cTn>
                                        <p:tgtEl>
                                          <p:spTgt spid="19460"/>
                                        </p:tgtEl>
                                        <p:attrNameLst>
                                          <p:attrName>style.visibility</p:attrName>
                                        </p:attrNameLst>
                                      </p:cBhvr>
                                      <p:to>
                                        <p:strVal val="hidden"/>
                                      </p:to>
                                    </p:set>
                                  </p:childTnLst>
                                </p:cTn>
                              </p:par>
                            </p:childTnLst>
                          </p:cTn>
                        </p:par>
                      </p:childTnLst>
                    </p:cTn>
                  </p:par>
                </p:childTnLst>
              </p:cTn>
              <p:nextCondLst>
                <p:cond evt="onClick" delay="0">
                  <p:tgtEl>
                    <p:spTgt spid="19460"/>
                  </p:tgtEl>
                </p:cond>
              </p:nextCondLst>
            </p:seq>
          </p:childTnLst>
        </p:cTn>
      </p:par>
    </p:tnLst>
    <p:bldLst>
      <p:bldP spid="19463" grpId="0" animBg="1"/>
      <p:bldP spid="1946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293" name="Picture 181">
            <a:hlinkClick r:id="" action="ppaction://media"/>
            <a:extLst>
              <a:ext uri="{FF2B5EF4-FFF2-40B4-BE49-F238E27FC236}">
                <a16:creationId xmlns:a16="http://schemas.microsoft.com/office/drawing/2014/main" id="{F5635B1C-40EA-DD7E-5504-F637817D4BCB}"/>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294" name="Picture 182">
            <a:hlinkClick r:id="" action="ppaction://media"/>
            <a:extLst>
              <a:ext uri="{FF2B5EF4-FFF2-40B4-BE49-F238E27FC236}">
                <a16:creationId xmlns:a16="http://schemas.microsoft.com/office/drawing/2014/main" id="{6B2B609F-57BF-6945-EC5A-E0BAA9D45080}"/>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2" descr="公司logo">
            <a:extLst>
              <a:ext uri="{FF2B5EF4-FFF2-40B4-BE49-F238E27FC236}">
                <a16:creationId xmlns:a16="http://schemas.microsoft.com/office/drawing/2014/main" id="{1E6F2C83-2CBF-E341-E070-BA64474EC2E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3" descr="originalText48">
            <a:extLst>
              <a:ext uri="{FF2B5EF4-FFF2-40B4-BE49-F238E27FC236}">
                <a16:creationId xmlns:a16="http://schemas.microsoft.com/office/drawing/2014/main" id="{93BF58B9-0E64-3B00-4637-C42A12F0223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4">
            <a:extLst>
              <a:ext uri="{FF2B5EF4-FFF2-40B4-BE49-F238E27FC236}">
                <a16:creationId xmlns:a16="http://schemas.microsoft.com/office/drawing/2014/main" id="{A2C19273-A8ED-6570-D6F5-CCA160769392}"/>
              </a:ext>
            </a:extLst>
          </p:cNvPr>
          <p:cNvSpPr>
            <a:spLocks noChangeArrowheads="1"/>
          </p:cNvSpPr>
          <p:nvPr/>
        </p:nvSpPr>
        <p:spPr bwMode="auto">
          <a:xfrm>
            <a:off x="95250" y="84138"/>
            <a:ext cx="7932738"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3. Where is Emily going this afternoon?</a:t>
            </a:r>
            <a:r>
              <a:rPr lang="en-US" altLang="zh-CN" sz="3600" b="0">
                <a:latin typeface="Times New Roman" panose="02020603050405020304" pitchFamily="18" charset="0"/>
              </a:rPr>
              <a:t> </a:t>
            </a:r>
          </a:p>
        </p:txBody>
      </p:sp>
      <p:pic>
        <p:nvPicPr>
          <p:cNvPr id="21511" name="Picture 5" descr="originalTextHide">
            <a:extLst>
              <a:ext uri="{FF2B5EF4-FFF2-40B4-BE49-F238E27FC236}">
                <a16:creationId xmlns:a16="http://schemas.microsoft.com/office/drawing/2014/main" id="{C5376767-3F1F-7B2E-CA9D-0EB574A14138}"/>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Rectangle 6">
            <a:extLst>
              <a:ext uri="{FF2B5EF4-FFF2-40B4-BE49-F238E27FC236}">
                <a16:creationId xmlns:a16="http://schemas.microsoft.com/office/drawing/2014/main" id="{F8484952-9D04-469C-DCCB-6C492B7F8C69}"/>
              </a:ext>
            </a:extLst>
          </p:cNvPr>
          <p:cNvSpPr>
            <a:spLocks noChangeArrowheads="1"/>
          </p:cNvSpPr>
          <p:nvPr/>
        </p:nvSpPr>
        <p:spPr bwMode="auto">
          <a:xfrm>
            <a:off x="611188" y="4803775"/>
            <a:ext cx="727392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0119" name="Rectangle 7">
            <a:extLst>
              <a:ext uri="{FF2B5EF4-FFF2-40B4-BE49-F238E27FC236}">
                <a16:creationId xmlns:a16="http://schemas.microsoft.com/office/drawing/2014/main" id="{A70282CF-F592-80E3-6FEA-8EFAC7ACB821}"/>
              </a:ext>
            </a:extLst>
          </p:cNvPr>
          <p:cNvSpPr>
            <a:spLocks noChangeArrowheads="1"/>
          </p:cNvSpPr>
          <p:nvPr/>
        </p:nvSpPr>
        <p:spPr bwMode="auto">
          <a:xfrm>
            <a:off x="2339975" y="4652963"/>
            <a:ext cx="5113338"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 She's going to the zoo.</a:t>
            </a:r>
            <a:r>
              <a:rPr lang="en-US" altLang="zh-CN" sz="3600" b="0">
                <a:latin typeface="Times New Roman" panose="02020603050405020304" pitchFamily="18" charset="0"/>
              </a:rPr>
              <a:t> </a:t>
            </a:r>
          </a:p>
        </p:txBody>
      </p:sp>
      <p:sp>
        <p:nvSpPr>
          <p:cNvPr id="21514" name="Rectangle 162">
            <a:extLst>
              <a:ext uri="{FF2B5EF4-FFF2-40B4-BE49-F238E27FC236}">
                <a16:creationId xmlns:a16="http://schemas.microsoft.com/office/drawing/2014/main" id="{AF3D47FD-FC72-DCE6-AE4A-D71770AEC1A9}"/>
              </a:ext>
            </a:extLst>
          </p:cNvPr>
          <p:cNvSpPr>
            <a:spLocks noChangeArrowheads="1"/>
          </p:cNvSpPr>
          <p:nvPr/>
        </p:nvSpPr>
        <p:spPr bwMode="auto">
          <a:xfrm>
            <a:off x="611188" y="620713"/>
            <a:ext cx="5473700" cy="2039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buFontTx/>
              <a:buNone/>
            </a:pPr>
            <a:r>
              <a:rPr lang="en-US" altLang="zh-CN" sz="3600" b="0">
                <a:latin typeface="Times New Roman" panose="02020603050405020304" pitchFamily="18" charset="0"/>
              </a:rPr>
              <a:t>She's going to the library. </a:t>
            </a:r>
          </a:p>
          <a:p>
            <a:pPr>
              <a:lnSpc>
                <a:spcPct val="105000"/>
              </a:lnSpc>
              <a:buFontTx/>
              <a:buNone/>
            </a:pPr>
            <a:r>
              <a:rPr lang="en-US" altLang="zh-CN" sz="3600" b="0">
                <a:latin typeface="Times New Roman" panose="02020603050405020304" pitchFamily="18" charset="0"/>
              </a:rPr>
              <a:t>She's going to the park. </a:t>
            </a:r>
          </a:p>
          <a:p>
            <a:pPr>
              <a:lnSpc>
                <a:spcPct val="105000"/>
              </a:lnSpc>
              <a:buFontTx/>
              <a:buNone/>
            </a:pPr>
            <a:r>
              <a:rPr lang="en-US" altLang="zh-CN" sz="3600" b="0">
                <a:latin typeface="Times New Roman" panose="02020603050405020304" pitchFamily="18" charset="0"/>
              </a:rPr>
              <a:t>She's going to the zoo. </a:t>
            </a:r>
          </a:p>
        </p:txBody>
      </p:sp>
      <p:sp>
        <p:nvSpPr>
          <p:cNvPr id="21515" name="Rectangle 188">
            <a:extLst>
              <a:ext uri="{FF2B5EF4-FFF2-40B4-BE49-F238E27FC236}">
                <a16:creationId xmlns:a16="http://schemas.microsoft.com/office/drawing/2014/main" id="{3D3B7666-7527-F0A3-8B0B-B77B9C4D58FD}"/>
              </a:ext>
            </a:extLst>
          </p:cNvPr>
          <p:cNvSpPr>
            <a:spLocks noChangeArrowheads="1"/>
          </p:cNvSpPr>
          <p:nvPr/>
        </p:nvSpPr>
        <p:spPr bwMode="auto">
          <a:xfrm>
            <a:off x="468313" y="765175"/>
            <a:ext cx="7921625" cy="57785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15000"/>
              </a:lnSpc>
              <a:spcBef>
                <a:spcPct val="0"/>
              </a:spcBef>
              <a:buFontTx/>
              <a:buNone/>
            </a:pPr>
            <a:r>
              <a:rPr lang="en-US" altLang="zh-CN" sz="3600">
                <a:latin typeface="Times New Roman" panose="02020603050405020304" pitchFamily="18" charset="0"/>
              </a:rPr>
              <a:t>M: Hi Emily. What's the weather like in Shanghai today?</a:t>
            </a:r>
          </a:p>
          <a:p>
            <a:pPr>
              <a:lnSpc>
                <a:spcPct val="115000"/>
              </a:lnSpc>
              <a:spcBef>
                <a:spcPct val="0"/>
              </a:spcBef>
              <a:buFontTx/>
              <a:buNone/>
            </a:pPr>
            <a:r>
              <a:rPr lang="en-US" altLang="zh-CN" sz="3600">
                <a:latin typeface="Times New Roman" panose="02020603050405020304" pitchFamily="18" charset="0"/>
              </a:rPr>
              <a:t>W: Hi, Eric. It's sunny and warm here. I'm going to the zoo this afternoon.</a:t>
            </a:r>
          </a:p>
          <a:p>
            <a:pPr>
              <a:lnSpc>
                <a:spcPct val="115000"/>
              </a:lnSpc>
              <a:spcBef>
                <a:spcPct val="0"/>
              </a:spcBef>
              <a:buFontTx/>
              <a:buNone/>
            </a:pPr>
            <a:r>
              <a:rPr lang="en-US" altLang="zh-CN" sz="3600">
                <a:latin typeface="Times New Roman" panose="02020603050405020304" pitchFamily="18" charset="0"/>
              </a:rPr>
              <a:t>M: Sounds great!</a:t>
            </a:r>
          </a:p>
          <a:p>
            <a:pPr>
              <a:lnSpc>
                <a:spcPct val="115000"/>
              </a:lnSpc>
              <a:spcBef>
                <a:spcPct val="0"/>
              </a:spcBef>
              <a:buFontTx/>
              <a:buNone/>
            </a:pPr>
            <a:r>
              <a:rPr lang="en-US" altLang="zh-CN" sz="3600">
                <a:latin typeface="Times New Roman" panose="02020603050405020304" pitchFamily="18" charset="0"/>
              </a:rPr>
              <a:t>W: Eric, what's the weather like in Hong Kong?</a:t>
            </a:r>
          </a:p>
          <a:p>
            <a:pPr>
              <a:lnSpc>
                <a:spcPct val="115000"/>
              </a:lnSpc>
              <a:spcBef>
                <a:spcPct val="0"/>
              </a:spcBef>
              <a:buFontTx/>
              <a:buNone/>
            </a:pPr>
            <a:r>
              <a:rPr lang="en-US" altLang="zh-CN" sz="3600">
                <a:latin typeface="Times New Roman" panose="02020603050405020304" pitchFamily="18" charset="0"/>
              </a:rPr>
              <a:t>M: It's cloudy. It's going to rain. So I have to stay at home.</a:t>
            </a:r>
          </a:p>
        </p:txBody>
      </p:sp>
      <p:pic>
        <p:nvPicPr>
          <p:cNvPr id="21521" name="Picture 17">
            <a:hlinkClick r:id="" action="ppaction://media"/>
            <a:extLst>
              <a:ext uri="{FF2B5EF4-FFF2-40B4-BE49-F238E27FC236}">
                <a16:creationId xmlns:a16="http://schemas.microsoft.com/office/drawing/2014/main" id="{D64D0BC0-AE49-1231-9A6D-06C2BD82023E}"/>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558958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1522" name="Picture 18">
            <a:hlinkClick r:id="" action="ppaction://media"/>
            <a:extLst>
              <a:ext uri="{FF2B5EF4-FFF2-40B4-BE49-F238E27FC236}">
                <a16:creationId xmlns:a16="http://schemas.microsoft.com/office/drawing/2014/main" id="{4AED81E6-9805-B6DD-A9E7-0E0B2BE4146E}"/>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316913"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0119"/>
                                        </p:tgtEl>
                                        <p:attrNameLst>
                                          <p:attrName>style.visibility</p:attrName>
                                        </p:attrNameLst>
                                      </p:cBhvr>
                                      <p:to>
                                        <p:strVal val="visible"/>
                                      </p:to>
                                    </p:set>
                                    <p:anim calcmode="lin" valueType="num">
                                      <p:cBhvr additive="base">
                                        <p:cTn id="7" dur="500" fill="hold"/>
                                        <p:tgtEl>
                                          <p:spTgt spid="90119"/>
                                        </p:tgtEl>
                                        <p:attrNameLst>
                                          <p:attrName>ppt_x</p:attrName>
                                        </p:attrNameLst>
                                      </p:cBhvr>
                                      <p:tavLst>
                                        <p:tav tm="0">
                                          <p:val>
                                            <p:strVal val="#ppt_x"/>
                                          </p:val>
                                        </p:tav>
                                        <p:tav tm="100000">
                                          <p:val>
                                            <p:strVal val="#ppt_x"/>
                                          </p:val>
                                        </p:tav>
                                      </p:tavLst>
                                    </p:anim>
                                    <p:anim calcmode="lin" valueType="num">
                                      <p:cBhvr additive="base">
                                        <p:cTn id="8" dur="500" fill="hold"/>
                                        <p:tgtEl>
                                          <p:spTgt spid="90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0293"/>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52" fill="hold"/>
                                        <p:tgtEl>
                                          <p:spTgt spid="90293"/>
                                        </p:tgtEl>
                                      </p:cBhvr>
                                    </p:cmd>
                                  </p:childTnLst>
                                </p:cTn>
                              </p:par>
                            </p:childTnLst>
                          </p:cTn>
                        </p:par>
                      </p:childTnLst>
                    </p:cTn>
                  </p:par>
                </p:childTnLst>
              </p:cTn>
              <p:nextCondLst>
                <p:cond evt="onClick" delay="0">
                  <p:tgtEl>
                    <p:spTgt spid="90293"/>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0293"/>
                </p:tgtEl>
              </p:cMediaNode>
            </p:audio>
            <p:seq concurrent="1" nextAc="seek">
              <p:cTn id="15" restart="whenNotActive" fill="hold" evtFilter="cancelBubble" nodeType="interactiveSeq">
                <p:stCondLst>
                  <p:cond evt="onClick" delay="0">
                    <p:tgtEl>
                      <p:spTgt spid="90294"/>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16" fill="hold"/>
                                        <p:tgtEl>
                                          <p:spTgt spid="90294"/>
                                        </p:tgtEl>
                                      </p:cBhvr>
                                    </p:cmd>
                                  </p:childTnLst>
                                </p:cTn>
                              </p:par>
                            </p:childTnLst>
                          </p:cTn>
                        </p:par>
                      </p:childTnLst>
                    </p:cTn>
                  </p:par>
                </p:childTnLst>
              </p:cTn>
              <p:nextCondLst>
                <p:cond evt="onClick" delay="0">
                  <p:tgtEl>
                    <p:spTgt spid="90294"/>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0294"/>
                </p:tgtEl>
              </p:cMediaNode>
            </p:audio>
            <p:seq concurrent="1" nextAc="seek">
              <p:cTn id="21" restart="whenNotActive" fill="hold" evtFilter="cancelBubble" nodeType="interactiveSeq">
                <p:stCondLst>
                  <p:cond evt="onClick" delay="0">
                    <p:tgtEl>
                      <p:spTgt spid="21521"/>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55503" fill="hold"/>
                                        <p:tgtEl>
                                          <p:spTgt spid="21521"/>
                                        </p:tgtEl>
                                      </p:cBhvr>
                                    </p:cmd>
                                  </p:childTnLst>
                                </p:cTn>
                              </p:par>
                            </p:childTnLst>
                          </p:cTn>
                        </p:par>
                      </p:childTnLst>
                    </p:cTn>
                  </p:par>
                </p:childTnLst>
              </p:cTn>
              <p:nextCondLst>
                <p:cond evt="onClick" delay="0">
                  <p:tgtEl>
                    <p:spTgt spid="21521"/>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1521"/>
                </p:tgtEl>
              </p:cMediaNode>
            </p:audio>
            <p:seq concurrent="1" nextAc="seek">
              <p:cTn id="27" restart="whenNotActive" fill="hold" evtFilter="cancelBubble" nodeType="interactiveSeq">
                <p:stCondLst>
                  <p:cond evt="onClick" delay="0">
                    <p:tgtEl>
                      <p:spTgt spid="21509"/>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1515"/>
                                        </p:tgtEl>
                                        <p:attrNameLst>
                                          <p:attrName>style.visibility</p:attrName>
                                        </p:attrNameLst>
                                      </p:cBhvr>
                                      <p:to>
                                        <p:strVal val="visible"/>
                                      </p:to>
                                    </p:set>
                                    <p:animEffect transition="in" filter="checkerboard(across)">
                                      <p:cBhvr>
                                        <p:cTn id="32" dur="1000"/>
                                        <p:tgtEl>
                                          <p:spTgt spid="21515"/>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21511"/>
                                        </p:tgtEl>
                                        <p:attrNameLst>
                                          <p:attrName>style.visibility</p:attrName>
                                        </p:attrNameLst>
                                      </p:cBhvr>
                                      <p:to>
                                        <p:strVal val="visible"/>
                                      </p:to>
                                    </p:set>
                                    <p:animEffect transition="in" filter="checkerboard(across)">
                                      <p:cBhvr>
                                        <p:cTn id="36" dur="500"/>
                                        <p:tgtEl>
                                          <p:spTgt spid="21511"/>
                                        </p:tgtEl>
                                      </p:cBhvr>
                                    </p:animEffect>
                                  </p:childTnLst>
                                </p:cTn>
                              </p:par>
                            </p:childTnLst>
                          </p:cTn>
                        </p:par>
                      </p:childTnLst>
                    </p:cTn>
                  </p:par>
                </p:childTnLst>
              </p:cTn>
              <p:nextCondLst>
                <p:cond evt="onClick" delay="0">
                  <p:tgtEl>
                    <p:spTgt spid="21509"/>
                  </p:tgtEl>
                </p:cond>
              </p:nextCondLst>
            </p:seq>
            <p:seq concurrent="1" nextAc="seek">
              <p:cTn id="37" restart="whenNotActive" fill="hold" evtFilter="cancelBubble" nodeType="interactiveSeq">
                <p:stCondLst>
                  <p:cond evt="onClick" delay="0">
                    <p:tgtEl>
                      <p:spTgt spid="21511"/>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5" presetClass="exit" presetSubtype="5" fill="hold" grpId="1" nodeType="clickEffect">
                                  <p:stCondLst>
                                    <p:cond delay="0"/>
                                  </p:stCondLst>
                                  <p:childTnLst>
                                    <p:animEffect transition="out" filter="checkerboard(down)">
                                      <p:cBhvr>
                                        <p:cTn id="41" dur="1000"/>
                                        <p:tgtEl>
                                          <p:spTgt spid="21515"/>
                                        </p:tgtEl>
                                      </p:cBhvr>
                                    </p:animEffect>
                                    <p:set>
                                      <p:cBhvr>
                                        <p:cTn id="42" dur="1" fill="hold">
                                          <p:stCondLst>
                                            <p:cond delay="999"/>
                                          </p:stCondLst>
                                        </p:cTn>
                                        <p:tgtEl>
                                          <p:spTgt spid="21515"/>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21511"/>
                                        </p:tgtEl>
                                      </p:cBhvr>
                                    </p:animEffect>
                                    <p:set>
                                      <p:cBhvr>
                                        <p:cTn id="46" dur="1" fill="hold">
                                          <p:stCondLst>
                                            <p:cond delay="499"/>
                                          </p:stCondLst>
                                        </p:cTn>
                                        <p:tgtEl>
                                          <p:spTgt spid="21511"/>
                                        </p:tgtEl>
                                        <p:attrNameLst>
                                          <p:attrName>style.visibility</p:attrName>
                                        </p:attrNameLst>
                                      </p:cBhvr>
                                      <p:to>
                                        <p:strVal val="hidden"/>
                                      </p:to>
                                    </p:set>
                                  </p:childTnLst>
                                </p:cTn>
                              </p:par>
                            </p:childTnLst>
                          </p:cTn>
                        </p:par>
                      </p:childTnLst>
                    </p:cTn>
                  </p:par>
                </p:childTnLst>
              </p:cTn>
              <p:nextCondLst>
                <p:cond evt="onClick" delay="0">
                  <p:tgtEl>
                    <p:spTgt spid="21511"/>
                  </p:tgtEl>
                </p:cond>
              </p:nextCondLst>
            </p:seq>
          </p:childTnLst>
        </p:cTn>
      </p:par>
    </p:tnLst>
    <p:bldLst>
      <p:bldP spid="90119" grpId="0" autoUpdateAnimBg="0"/>
      <p:bldP spid="21515" grpId="0" animBg="1"/>
      <p:bldP spid="21515" grpId="1" animBg="1"/>
    </p:bldLst>
  </p:timing>
</p:sld>
</file>

<file path=ppt/theme/theme1.xml><?xml version="1.0" encoding="utf-8"?>
<a:theme xmlns:a="http://schemas.openxmlformats.org/drawingml/2006/main" name="Ocean">
  <a:themeElements>
    <a:clrScheme name="Ocean 13">
      <a:dk1>
        <a:srgbClr val="080808"/>
      </a:dk1>
      <a:lt1>
        <a:srgbClr val="66FFFF"/>
      </a:lt1>
      <a:dk2>
        <a:srgbClr val="080808"/>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fontScheme name="Ocean">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361950" algn="just" defTabSz="914400" rtl="0" eaLnBrk="1" fontAlgn="base" latinLnBrk="0" hangingPunct="1">
          <a:lnSpc>
            <a:spcPct val="150000"/>
          </a:lnSpc>
          <a:spcBef>
            <a:spcPct val="0"/>
          </a:spcBef>
          <a:spcAft>
            <a:spcPct val="0"/>
          </a:spcAft>
          <a:buClr>
            <a:schemeClr val="hlink"/>
          </a:buClr>
          <a:buSzPct val="120000"/>
          <a:buFontTx/>
          <a:buNone/>
          <a:tabLst/>
          <a:def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361950" algn="just" defTabSz="914400" rtl="0" eaLnBrk="1" fontAlgn="base" latinLnBrk="0" hangingPunct="1">
          <a:lnSpc>
            <a:spcPct val="150000"/>
          </a:lnSpc>
          <a:spcBef>
            <a:spcPct val="0"/>
          </a:spcBef>
          <a:spcAft>
            <a:spcPct val="0"/>
          </a:spcAft>
          <a:buClr>
            <a:schemeClr val="hlink"/>
          </a:buClr>
          <a:buSzPct val="120000"/>
          <a:buFontTx/>
          <a:buNone/>
          <a:tabLst/>
          <a:def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
      <a:clrScheme name="Ocean 9">
        <a:dk1>
          <a:srgbClr val="000066"/>
        </a:dk1>
        <a:lt1>
          <a:srgbClr val="FFFFFF"/>
        </a:lt1>
        <a:dk2>
          <a:srgbClr val="5D93FF"/>
        </a:dk2>
        <a:lt2>
          <a:srgbClr val="FFFFFF"/>
        </a:lt2>
        <a:accent1>
          <a:srgbClr val="00FFFF"/>
        </a:accent1>
        <a:accent2>
          <a:srgbClr val="9999FF"/>
        </a:accent2>
        <a:accent3>
          <a:srgbClr val="B6C8FF"/>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0">
        <a:dk1>
          <a:srgbClr val="000066"/>
        </a:dk1>
        <a:lt1>
          <a:srgbClr val="FFFFFF"/>
        </a:lt1>
        <a:dk2>
          <a:srgbClr val="080808"/>
        </a:dk2>
        <a:lt2>
          <a:srgbClr val="FFFFFF"/>
        </a:lt2>
        <a:accent1>
          <a:srgbClr val="00FFFF"/>
        </a:accent1>
        <a:accent2>
          <a:srgbClr val="9999FF"/>
        </a:accent2>
        <a:accent3>
          <a:srgbClr val="AAAAAA"/>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1">
        <a:dk1>
          <a:srgbClr val="000066"/>
        </a:dk1>
        <a:lt1>
          <a:srgbClr val="FFFFFF"/>
        </a:lt1>
        <a:dk2>
          <a:srgbClr val="66FFFF"/>
        </a:dk2>
        <a:lt2>
          <a:srgbClr val="FFFFFF"/>
        </a:lt2>
        <a:accent1>
          <a:srgbClr val="00FFFF"/>
        </a:accent1>
        <a:accent2>
          <a:srgbClr val="9999FF"/>
        </a:accent2>
        <a:accent3>
          <a:srgbClr val="B8FFFF"/>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2">
        <a:dk1>
          <a:srgbClr val="080808"/>
        </a:dk1>
        <a:lt1>
          <a:srgbClr val="66FFFF"/>
        </a:lt1>
        <a:dk2>
          <a:srgbClr val="FFFFFF"/>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clrMap bg1="lt1" tx1="dk1" bg2="lt2" tx2="dk2" accent1="accent1" accent2="accent2" accent3="accent3" accent4="accent4" accent5="accent5" accent6="accent6" hlink="hlink" folHlink="folHlink"/>
    </a:extraClrScheme>
    <a:extraClrScheme>
      <a:clrScheme name="Ocean 13">
        <a:dk1>
          <a:srgbClr val="080808"/>
        </a:dk1>
        <a:lt1>
          <a:srgbClr val="66FFFF"/>
        </a:lt1>
        <a:dk2>
          <a:srgbClr val="080808"/>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Ocean</Template>
  <TotalTime>17505</TotalTime>
  <Words>2380</Words>
  <Application>Microsoft Office PowerPoint</Application>
  <PresentationFormat>全屏显示(4:3)</PresentationFormat>
  <Paragraphs>205</Paragraphs>
  <Slides>24</Slides>
  <Notes>24</Notes>
  <HiddenSlides>0</HiddenSlides>
  <MMClips>65</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Times New Roman</vt:lpstr>
      <vt:lpstr>宋体</vt:lpstr>
      <vt:lpstr>Arial</vt:lpstr>
      <vt:lpstr>Tahoma</vt:lpstr>
      <vt:lpstr>Wingdings</vt:lpstr>
      <vt:lpstr>Ocean</vt:lpstr>
      <vt:lpstr>PowerPoint 演示文稿</vt:lpstr>
      <vt:lpstr>目  录</vt:lpstr>
      <vt:lpstr>一、模仿朗读（共 4 分） </vt:lpstr>
      <vt:lpstr>二、信息获取（共 10 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三人行学习管理移动平台 （ LMS ）</dc:title>
  <dc:creator>i3menh</dc:creator>
  <cp:lastModifiedBy>bear deng</cp:lastModifiedBy>
  <cp:revision>2706</cp:revision>
  <dcterms:created xsi:type="dcterms:W3CDTF">2017-09-10T14:07:03Z</dcterms:created>
  <dcterms:modified xsi:type="dcterms:W3CDTF">2025-08-27T03:43:27Z</dcterms:modified>
</cp:coreProperties>
</file>